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754" r:id="rId3"/>
    <p:sldId id="755" r:id="rId4"/>
    <p:sldId id="756" r:id="rId5"/>
    <p:sldId id="757" r:id="rId6"/>
    <p:sldId id="773" r:id="rId7"/>
    <p:sldId id="759" r:id="rId8"/>
    <p:sldId id="774" r:id="rId9"/>
    <p:sldId id="762" r:id="rId10"/>
    <p:sldId id="763" r:id="rId11"/>
    <p:sldId id="764" r:id="rId12"/>
    <p:sldId id="765" r:id="rId13"/>
    <p:sldId id="766" r:id="rId14"/>
    <p:sldId id="767" r:id="rId15"/>
    <p:sldId id="768" r:id="rId16"/>
    <p:sldId id="769" r:id="rId17"/>
    <p:sldId id="770" r:id="rId18"/>
    <p:sldId id="771" r:id="rId19"/>
    <p:sldId id="761" r:id="rId20"/>
  </p:sldIdLst>
  <p:sldSz cx="12192000" cy="6858000" type="screen4x3"/>
  <p:notesSz cx="6858000" cy="9144000"/>
  <p:defaultTextStyle>
    <a:defPPr>
      <a:defRPr lang="zh-CN"/>
    </a:defPPr>
    <a:lvl1pPr marL="0" lvl="0"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defRPr>
    </a:lvl1pPr>
    <a:lvl2pPr marL="457200" lvl="1"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defRPr>
    </a:lvl2pPr>
    <a:lvl3pPr marL="914400" lvl="2"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defRPr>
    </a:lvl3pPr>
    <a:lvl4pPr marL="1371600" lvl="3"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defRPr>
    </a:lvl4pPr>
    <a:lvl5pPr marL="1828800" lvl="4"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defRPr>
    </a:lvl5pPr>
    <a:lvl6pPr marL="2286000" lvl="5"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defRPr>
    </a:lvl6pPr>
    <a:lvl7pPr marL="2743200" lvl="6"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defRPr>
    </a:lvl7pPr>
    <a:lvl8pPr marL="3200400" lvl="7"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defRPr>
    </a:lvl8pPr>
    <a:lvl9pPr marL="3657600" lvl="8"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2FDB2607-1784-4EEB-B798-7EB5836EED8A}">
        <p14:showMediaCtrls xmlns:p14="http://schemas.microsoft.com/office/powerpoint/2010/main" val="1"/>
      </p:ext>
    </p:extLst>
  </p:showPr>
  <p:clrMru>
    <a:srgbClr val="CC3300"/>
    <a:srgbClr val="0000CC"/>
    <a:srgbClr val="FFCC00"/>
    <a:srgbClr val="EDF507"/>
    <a:srgbClr val="BF07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69" d="100"/>
          <a:sy n="69" d="100"/>
        </p:scale>
        <p:origin x="-138" y="-102"/>
      </p:cViewPr>
      <p:guideLst>
        <p:guide orient="horz" pos="1939"/>
        <p:guide pos="3840"/>
      </p:guideLst>
    </p:cSldViewPr>
  </p:slideViewPr>
  <p:gridSpacing cx="72005" cy="72005"/>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notesMaster" Target="notesMasters/notesMaster1.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4098" name="页眉占位符 1"/>
          <p:cNvSpPr>
            <a:spLocks noGrp="1"/>
          </p:cNvSpPr>
          <p:nvPr>
            <p:ph type="hdr" sz="quarter"/>
          </p:nvPr>
        </p:nvSpPr>
        <p:spPr>
          <a:xfrm>
            <a:off x="0" y="0"/>
            <a:ext cx="2970213" cy="458788"/>
          </a:xfrm>
          <a:prstGeom prst="rect">
            <a:avLst/>
          </a:prstGeom>
          <a:noFill/>
          <a:ln w="9525">
            <a:noFill/>
          </a:ln>
        </p:spPr>
        <p:txBody>
          <a:bodyPr anchor="t"/>
          <a:p>
            <a:pPr lvl="0"/>
            <a:endParaRPr sz="1200">
              <a:ea typeface="宋体" panose="02010600030101010101" pitchFamily="2" charset="-122"/>
            </a:endParaRPr>
          </a:p>
        </p:txBody>
      </p:sp>
      <p:sp>
        <p:nvSpPr>
          <p:cNvPr id="4099" name="日期占位符 2"/>
          <p:cNvSpPr>
            <a:spLocks noGrp="1"/>
          </p:cNvSpPr>
          <p:nvPr>
            <p:ph type="dt"/>
          </p:nvPr>
        </p:nvSpPr>
        <p:spPr>
          <a:xfrm>
            <a:off x="3883025" y="0"/>
            <a:ext cx="2973388" cy="458788"/>
          </a:xfrm>
          <a:prstGeom prst="rect">
            <a:avLst/>
          </a:prstGeom>
          <a:noFill/>
          <a:ln w="9525">
            <a:noFill/>
          </a:ln>
        </p:spPr>
        <p:txBody>
          <a:bodyPr anchor="t"/>
          <a:p>
            <a:pPr lvl="0" algn="r"/>
            <a:endParaRPr lang="zh-CN" altLang="en-US" sz="1200" dirty="0">
              <a:ea typeface="宋体" panose="02010600030101010101" pitchFamily="2" charset="-122"/>
            </a:endParaRPr>
          </a:p>
        </p:txBody>
      </p:sp>
      <p:sp>
        <p:nvSpPr>
          <p:cNvPr id="4100" name="幻灯片图像占位符 3"/>
          <p:cNvSpPr>
            <a:spLocks noGrp="1" noRot="1" noChangeAspect="1"/>
          </p:cNvSpPr>
          <p:nvPr>
            <p:ph type="sldImg"/>
          </p:nvPr>
        </p:nvSpPr>
        <p:spPr>
          <a:xfrm>
            <a:off x="685800" y="1143000"/>
            <a:ext cx="5486400" cy="3086100"/>
          </a:xfrm>
          <a:prstGeom prst="rect">
            <a:avLst/>
          </a:prstGeom>
          <a:noFill/>
          <a:ln w="9525">
            <a:noFill/>
          </a:ln>
        </p:spPr>
      </p:sp>
      <p:sp>
        <p:nvSpPr>
          <p:cNvPr id="4101" name="备注占位符 4"/>
          <p:cNvSpPr>
            <a:spLocks noGrp="1" noRot="1" noChangeAspect="1"/>
          </p:cNvSpPr>
          <p:nvPr/>
        </p:nvSpPr>
        <p:spPr>
          <a:xfrm>
            <a:off x="685800" y="4400550"/>
            <a:ext cx="5486400" cy="3600450"/>
          </a:xfrm>
          <a:prstGeom prst="rect">
            <a:avLst/>
          </a:prstGeom>
          <a:noFill/>
          <a:ln w="9525">
            <a:noFill/>
          </a:ln>
        </p:spPr>
        <p:txBody>
          <a:bodyPr anchor="ct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102" name="页脚占位符 5"/>
          <p:cNvSpPr>
            <a:spLocks noGrp="1"/>
          </p:cNvSpPr>
          <p:nvPr>
            <p:ph type="ftr" sz="quarter"/>
          </p:nvPr>
        </p:nvSpPr>
        <p:spPr>
          <a:xfrm>
            <a:off x="0" y="8685213"/>
            <a:ext cx="2970213" cy="458787"/>
          </a:xfrm>
          <a:prstGeom prst="rect">
            <a:avLst/>
          </a:prstGeom>
          <a:noFill/>
          <a:ln w="9525">
            <a:noFill/>
          </a:ln>
        </p:spPr>
        <p:txBody>
          <a:bodyPr anchor="b"/>
          <a:p>
            <a:pPr lvl="0"/>
            <a:endParaRPr sz="1200">
              <a:ea typeface="宋体" panose="02010600030101010101" pitchFamily="2" charset="-122"/>
            </a:endParaRPr>
          </a:p>
        </p:txBody>
      </p:sp>
      <p:sp>
        <p:nvSpPr>
          <p:cNvPr id="4103" name="灯片编号占位符 6"/>
          <p:cNvSpPr>
            <a:spLocks noGrp="1"/>
          </p:cNvSpPr>
          <p:nvPr>
            <p:ph type="sldNum" sz="quarter"/>
          </p:nvPr>
        </p:nvSpPr>
        <p:spPr>
          <a:xfrm>
            <a:off x="3883025" y="8685213"/>
            <a:ext cx="2973388" cy="458787"/>
          </a:xfrm>
          <a:prstGeom prst="rect">
            <a:avLst/>
          </a:prstGeom>
          <a:noFill/>
          <a:ln w="9525">
            <a:noFill/>
          </a:ln>
        </p:spPr>
        <p:txBody>
          <a:bodyPr anchor="b"/>
          <a:p>
            <a:pPr lvl="0" algn="r"/>
            <a:fld id="{9A0DB2DC-4C9A-4742-B13C-FB6460FD3503}" type="slidenum">
              <a:rPr lang="zh-CN" altLang="en-US" dirty="0">
                <a:latin typeface="Arial" panose="020B0604020202020204" charset="-122"/>
                <a:ea typeface="宋体" panose="02010600030101010101" pitchFamily="2" charset="-122"/>
              </a:rPr>
            </a:fld>
            <a:endParaRPr lang="zh-CN" altLang="en-US" sz="1200" dirty="0">
              <a:latin typeface="Arial" panose="020B0604020202020204" charset="-122"/>
              <a:ea typeface="宋体" panose="02010600030101010101" pitchFamily="2" charset="-122"/>
            </a:endParaRPr>
          </a:p>
        </p:txBody>
      </p:sp>
    </p:spTree>
  </p:cSld>
  <p:clrMap bg1="lt1" tx1="dk1" bg2="lt2" tx2="dk2" accent1="accent1" accent2="accent2" accent3="accent3" accent4="accent4" accent5="accent5" accent6="accent6" hlink="hlink" folHlink="folHlink"/>
  <p:hf sldNum="0" hdr="0" ftr="0" dt="0"/>
  <p:notesStyle>
    <a:lvl1pPr marL="0" lvl="0" indent="0" algn="l" defTabSz="914400" eaLnBrk="1" fontAlgn="base" latinLnBrk="0" hangingPunct="1">
      <a:lnSpc>
        <a:spcPct val="100000"/>
      </a:lnSpc>
      <a:spcBef>
        <a:spcPct val="0"/>
      </a:spcBef>
      <a:spcAft>
        <a:spcPct val="0"/>
      </a:spcAft>
      <a:buNone/>
      <a:defRPr sz="1200" kern="1200">
        <a:latin typeface="Arial" panose="020B0604020202020204" charset="-122"/>
        <a:ea typeface="宋体" panose="02010600030101010101" pitchFamily="2" charset="-122"/>
      </a:defRPr>
    </a:lvl1pPr>
    <a:lvl2pPr marL="0" lvl="1" indent="0" algn="l" defTabSz="914400" eaLnBrk="1" fontAlgn="base" latinLnBrk="0" hangingPunct="1">
      <a:lnSpc>
        <a:spcPct val="100000"/>
      </a:lnSpc>
      <a:spcBef>
        <a:spcPct val="0"/>
      </a:spcBef>
      <a:spcAft>
        <a:spcPct val="0"/>
      </a:spcAft>
      <a:buNone/>
      <a:defRPr sz="1200" kern="1200">
        <a:latin typeface="Arial" panose="020B0604020202020204" charset="-122"/>
        <a:ea typeface="宋体" panose="02010600030101010101" pitchFamily="2" charset="-122"/>
      </a:defRPr>
    </a:lvl2pPr>
    <a:lvl3pPr marL="0" lvl="2" indent="0" algn="l" defTabSz="914400" eaLnBrk="1" fontAlgn="base" latinLnBrk="0" hangingPunct="1">
      <a:lnSpc>
        <a:spcPct val="100000"/>
      </a:lnSpc>
      <a:spcBef>
        <a:spcPct val="0"/>
      </a:spcBef>
      <a:spcAft>
        <a:spcPct val="0"/>
      </a:spcAft>
      <a:buNone/>
      <a:defRPr sz="1200" kern="1200">
        <a:latin typeface="Arial" panose="020B0604020202020204" charset="-122"/>
        <a:ea typeface="宋体" panose="02010600030101010101" pitchFamily="2" charset="-122"/>
      </a:defRPr>
    </a:lvl3pPr>
    <a:lvl4pPr marL="0" lvl="3" indent="0" algn="l" defTabSz="914400" eaLnBrk="1" fontAlgn="base" latinLnBrk="0" hangingPunct="1">
      <a:lnSpc>
        <a:spcPct val="100000"/>
      </a:lnSpc>
      <a:spcBef>
        <a:spcPct val="0"/>
      </a:spcBef>
      <a:spcAft>
        <a:spcPct val="0"/>
      </a:spcAft>
      <a:buNone/>
      <a:defRPr sz="1200" kern="1200">
        <a:latin typeface="Arial" panose="020B0604020202020204" charset="-122"/>
        <a:ea typeface="宋体" panose="02010600030101010101" pitchFamily="2" charset="-122"/>
      </a:defRPr>
    </a:lvl4pPr>
    <a:lvl5pPr marL="0" lvl="4" indent="0" algn="l" defTabSz="914400" eaLnBrk="1" fontAlgn="base" latinLnBrk="0" hangingPunct="1">
      <a:lnSpc>
        <a:spcPct val="100000"/>
      </a:lnSpc>
      <a:spcBef>
        <a:spcPct val="0"/>
      </a:spcBef>
      <a:spcAft>
        <a:spcPct val="0"/>
      </a:spcAft>
      <a:buNone/>
      <a:defRPr sz="1200" kern="1200">
        <a:latin typeface="Arial" panose="020B0604020202020204" charset="-122"/>
        <a:ea typeface="宋体" panose="02010600030101010101" pitchFamily="2" charset="-122"/>
      </a:defRPr>
    </a:lvl5pPr>
    <a:lvl6pPr marL="2286000" lvl="5" indent="0" algn="l" defTabSz="914400" eaLnBrk="1" fontAlgn="base" latinLnBrk="0" hangingPunct="1">
      <a:lnSpc>
        <a:spcPct val="100000"/>
      </a:lnSpc>
      <a:spcBef>
        <a:spcPct val="0"/>
      </a:spcBef>
      <a:spcAft>
        <a:spcPct val="0"/>
      </a:spcAft>
      <a:buNone/>
      <a:defRPr sz="1200" kern="1200">
        <a:latin typeface="Arial" panose="020B0604020202020204" charset="-122"/>
        <a:ea typeface="宋体" panose="02010600030101010101" pitchFamily="2" charset="-122"/>
      </a:defRPr>
    </a:lvl6pPr>
    <a:lvl7pPr marL="2743200" lvl="6" indent="0" algn="l" defTabSz="914400" eaLnBrk="1" fontAlgn="base" latinLnBrk="0" hangingPunct="1">
      <a:lnSpc>
        <a:spcPct val="100000"/>
      </a:lnSpc>
      <a:spcBef>
        <a:spcPct val="0"/>
      </a:spcBef>
      <a:spcAft>
        <a:spcPct val="0"/>
      </a:spcAft>
      <a:buNone/>
      <a:defRPr sz="1200" kern="1200">
        <a:latin typeface="Arial" panose="020B0604020202020204" charset="-122"/>
        <a:ea typeface="宋体" panose="02010600030101010101" pitchFamily="2" charset="-122"/>
      </a:defRPr>
    </a:lvl7pPr>
    <a:lvl8pPr marL="3200400" lvl="7" indent="0" algn="l" defTabSz="914400" eaLnBrk="1" fontAlgn="base" latinLnBrk="0" hangingPunct="1">
      <a:lnSpc>
        <a:spcPct val="100000"/>
      </a:lnSpc>
      <a:spcBef>
        <a:spcPct val="0"/>
      </a:spcBef>
      <a:spcAft>
        <a:spcPct val="0"/>
      </a:spcAft>
      <a:buNone/>
      <a:defRPr sz="1200" kern="1200">
        <a:latin typeface="Arial" panose="020B0604020202020204" charset="-122"/>
        <a:ea typeface="宋体" panose="02010600030101010101" pitchFamily="2" charset="-122"/>
      </a:defRPr>
    </a:lvl8pPr>
    <a:lvl9pPr marL="3657600" lvl="8" indent="0" algn="l" defTabSz="914400" eaLnBrk="1" fontAlgn="base" latinLnBrk="0" hangingPunct="1">
      <a:lnSpc>
        <a:spcPct val="100000"/>
      </a:lnSpc>
      <a:spcBef>
        <a:spcPct val="0"/>
      </a:spcBef>
      <a:spcAft>
        <a:spcPct val="0"/>
      </a:spcAft>
      <a:buNone/>
      <a:defRPr sz="1200" kern="1200">
        <a:latin typeface="Arial" panose="020B0604020202020204" charset="-122"/>
        <a:ea typeface="宋体" panose="02010600030101010101" pitchFamily="2" charset="-122"/>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a:xfrm>
            <a:off x="838200" y="6356350"/>
            <a:ext cx="2743200" cy="365125"/>
          </a:xfrm>
        </p:spPr>
        <p:txBody>
          <a:bodyPr/>
          <a:lstStyle/>
          <a:p>
            <a:pPr lvl="0"/>
            <a:endParaRPr lang="zh-CN" altLang="en-US" dirty="0"/>
          </a:p>
        </p:txBody>
      </p:sp>
      <p:sp>
        <p:nvSpPr>
          <p:cNvPr id="5" name="页脚占位符 4"/>
          <p:cNvSpPr>
            <a:spLocks noGrp="1"/>
          </p:cNvSpPr>
          <p:nvPr>
            <p:ph type="ftr" sz="quarter" idx="11"/>
          </p:nvPr>
        </p:nvSpPr>
        <p:spPr>
          <a:xfrm>
            <a:off x="4038600" y="6356350"/>
            <a:ext cx="4114800" cy="365125"/>
          </a:xfrm>
        </p:spPr>
        <p:txBody>
          <a:bodyPr/>
          <a:lstStyle/>
          <a:p>
            <a:pPr lvl="0"/>
          </a:p>
        </p:txBody>
      </p:sp>
      <p:sp>
        <p:nvSpPr>
          <p:cNvPr id="6" name="灯片编号占位符 5"/>
          <p:cNvSpPr>
            <a:spLocks noGrp="1"/>
          </p:cNvSpPr>
          <p:nvPr>
            <p:ph type="sldNum" sz="quarter" idx="12"/>
          </p:nvPr>
        </p:nvSpPr>
        <p:spPr>
          <a:xfrm>
            <a:off x="8610600" y="6356350"/>
            <a:ext cx="2743200" cy="365125"/>
          </a:xfrm>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838200" y="6356350"/>
            <a:ext cx="2743200" cy="365125"/>
          </a:xfrm>
        </p:spPr>
        <p:txBody>
          <a:bodyPr/>
          <a:lstStyle/>
          <a:p>
            <a:pPr lvl="0"/>
            <a:endParaRPr lang="zh-CN" altLang="en-US" dirty="0"/>
          </a:p>
        </p:txBody>
      </p:sp>
      <p:sp>
        <p:nvSpPr>
          <p:cNvPr id="5" name="页脚占位符 4"/>
          <p:cNvSpPr>
            <a:spLocks noGrp="1"/>
          </p:cNvSpPr>
          <p:nvPr>
            <p:ph type="ftr" sz="quarter" idx="11"/>
          </p:nvPr>
        </p:nvSpPr>
        <p:spPr>
          <a:xfrm>
            <a:off x="4038600" y="6356350"/>
            <a:ext cx="4114800" cy="365125"/>
          </a:xfrm>
        </p:spPr>
        <p:txBody>
          <a:bodyPr/>
          <a:lstStyle/>
          <a:p>
            <a:pPr lvl="0"/>
          </a:p>
        </p:txBody>
      </p:sp>
      <p:sp>
        <p:nvSpPr>
          <p:cNvPr id="6" name="灯片编号占位符 5"/>
          <p:cNvSpPr>
            <a:spLocks noGrp="1"/>
          </p:cNvSpPr>
          <p:nvPr>
            <p:ph type="sldNum" sz="quarter" idx="12"/>
          </p:nvPr>
        </p:nvSpPr>
        <p:spPr>
          <a:xfrm>
            <a:off x="8610600" y="6356350"/>
            <a:ext cx="2743200" cy="365125"/>
          </a:xfrm>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838200" y="6356350"/>
            <a:ext cx="2743200" cy="365125"/>
          </a:xfrm>
        </p:spPr>
        <p:txBody>
          <a:bodyPr/>
          <a:lstStyle/>
          <a:p>
            <a:pPr lvl="0"/>
            <a:endParaRPr lang="zh-CN" altLang="en-US" dirty="0"/>
          </a:p>
        </p:txBody>
      </p:sp>
      <p:sp>
        <p:nvSpPr>
          <p:cNvPr id="5" name="页脚占位符 4"/>
          <p:cNvSpPr>
            <a:spLocks noGrp="1"/>
          </p:cNvSpPr>
          <p:nvPr>
            <p:ph type="ftr" sz="quarter" idx="11"/>
          </p:nvPr>
        </p:nvSpPr>
        <p:spPr>
          <a:xfrm>
            <a:off x="4038600" y="6356350"/>
            <a:ext cx="4114800" cy="365125"/>
          </a:xfrm>
        </p:spPr>
        <p:txBody>
          <a:bodyPr/>
          <a:lstStyle/>
          <a:p>
            <a:pPr lvl="0"/>
          </a:p>
        </p:txBody>
      </p:sp>
      <p:sp>
        <p:nvSpPr>
          <p:cNvPr id="6" name="灯片编号占位符 5"/>
          <p:cNvSpPr>
            <a:spLocks noGrp="1"/>
          </p:cNvSpPr>
          <p:nvPr>
            <p:ph type="sldNum" sz="quarter" idx="12"/>
          </p:nvPr>
        </p:nvSpPr>
        <p:spPr>
          <a:xfrm>
            <a:off x="8610600" y="6356350"/>
            <a:ext cx="2743200" cy="365125"/>
          </a:xfrm>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838200" y="6356350"/>
            <a:ext cx="2743200" cy="365125"/>
          </a:xfrm>
        </p:spPr>
        <p:txBody>
          <a:bodyPr/>
          <a:lstStyle/>
          <a:p>
            <a:pPr lvl="0"/>
            <a:endParaRPr lang="zh-CN" altLang="en-US" dirty="0"/>
          </a:p>
        </p:txBody>
      </p:sp>
      <p:sp>
        <p:nvSpPr>
          <p:cNvPr id="5" name="页脚占位符 4"/>
          <p:cNvSpPr>
            <a:spLocks noGrp="1"/>
          </p:cNvSpPr>
          <p:nvPr>
            <p:ph type="ftr" sz="quarter" idx="11"/>
          </p:nvPr>
        </p:nvSpPr>
        <p:spPr>
          <a:xfrm>
            <a:off x="4038600" y="6356350"/>
            <a:ext cx="4114800" cy="365125"/>
          </a:xfrm>
        </p:spPr>
        <p:txBody>
          <a:bodyPr/>
          <a:lstStyle/>
          <a:p>
            <a:pPr lvl="0"/>
          </a:p>
        </p:txBody>
      </p:sp>
      <p:sp>
        <p:nvSpPr>
          <p:cNvPr id="6" name="灯片编号占位符 5"/>
          <p:cNvSpPr>
            <a:spLocks noGrp="1"/>
          </p:cNvSpPr>
          <p:nvPr>
            <p:ph type="sldNum" sz="quarter" idx="12"/>
          </p:nvPr>
        </p:nvSpPr>
        <p:spPr>
          <a:xfrm>
            <a:off x="8610600" y="6356350"/>
            <a:ext cx="2743200" cy="365125"/>
          </a:xfrm>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a:xfrm>
            <a:off x="838200" y="6356350"/>
            <a:ext cx="2743200" cy="365125"/>
          </a:xfrm>
        </p:spPr>
        <p:txBody>
          <a:bodyPr/>
          <a:lstStyle/>
          <a:p>
            <a:pPr lvl="0"/>
            <a:endParaRPr lang="zh-CN" altLang="en-US" dirty="0"/>
          </a:p>
        </p:txBody>
      </p:sp>
      <p:sp>
        <p:nvSpPr>
          <p:cNvPr id="5" name="页脚占位符 4"/>
          <p:cNvSpPr>
            <a:spLocks noGrp="1"/>
          </p:cNvSpPr>
          <p:nvPr>
            <p:ph type="ftr" sz="quarter" idx="11"/>
          </p:nvPr>
        </p:nvSpPr>
        <p:spPr>
          <a:xfrm>
            <a:off x="4038600" y="6356350"/>
            <a:ext cx="4114800" cy="365125"/>
          </a:xfrm>
        </p:spPr>
        <p:txBody>
          <a:bodyPr/>
          <a:lstStyle/>
          <a:p>
            <a:pPr lvl="0"/>
          </a:p>
        </p:txBody>
      </p:sp>
      <p:sp>
        <p:nvSpPr>
          <p:cNvPr id="6" name="灯片编号占位符 5"/>
          <p:cNvSpPr>
            <a:spLocks noGrp="1"/>
          </p:cNvSpPr>
          <p:nvPr>
            <p:ph type="sldNum" sz="quarter" idx="12"/>
          </p:nvPr>
        </p:nvSpPr>
        <p:spPr>
          <a:xfrm>
            <a:off x="8610600" y="6356350"/>
            <a:ext cx="2743200" cy="365125"/>
          </a:xfrm>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a:xfrm>
            <a:off x="838200" y="6356350"/>
            <a:ext cx="2743200" cy="365125"/>
          </a:xfrm>
        </p:spPr>
        <p:txBody>
          <a:bodyPr/>
          <a:lstStyle/>
          <a:p>
            <a:pPr lvl="0"/>
            <a:endParaRPr lang="zh-CN" altLang="en-US" dirty="0"/>
          </a:p>
        </p:txBody>
      </p:sp>
      <p:sp>
        <p:nvSpPr>
          <p:cNvPr id="6" name="页脚占位符 5"/>
          <p:cNvSpPr>
            <a:spLocks noGrp="1"/>
          </p:cNvSpPr>
          <p:nvPr>
            <p:ph type="ftr" sz="quarter" idx="11"/>
          </p:nvPr>
        </p:nvSpPr>
        <p:spPr>
          <a:xfrm>
            <a:off x="4038600" y="6356350"/>
            <a:ext cx="4114800" cy="365125"/>
          </a:xfrm>
        </p:spPr>
        <p:txBody>
          <a:bodyPr/>
          <a:lstStyle/>
          <a:p>
            <a:pPr lvl="0"/>
          </a:p>
        </p:txBody>
      </p:sp>
      <p:sp>
        <p:nvSpPr>
          <p:cNvPr id="7" name="灯片编号占位符 6"/>
          <p:cNvSpPr>
            <a:spLocks noGrp="1"/>
          </p:cNvSpPr>
          <p:nvPr>
            <p:ph type="sldNum" sz="quarter" idx="12"/>
          </p:nvPr>
        </p:nvSpPr>
        <p:spPr>
          <a:xfrm>
            <a:off x="8610600" y="6356350"/>
            <a:ext cx="2743200" cy="365125"/>
          </a:xfrm>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1186774" y="2665379"/>
            <a:ext cx="4873574"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256938" y="2665379"/>
            <a:ext cx="4897576"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a:xfrm>
            <a:off x="838200" y="6356350"/>
            <a:ext cx="2743200" cy="365125"/>
          </a:xfrm>
        </p:spPr>
        <p:txBody>
          <a:bodyPr/>
          <a:lstStyle/>
          <a:p>
            <a:pPr lvl="0"/>
            <a:endParaRPr lang="zh-CN" altLang="en-US" dirty="0"/>
          </a:p>
        </p:txBody>
      </p:sp>
      <p:sp>
        <p:nvSpPr>
          <p:cNvPr id="8" name="页脚占位符 7"/>
          <p:cNvSpPr>
            <a:spLocks noGrp="1"/>
          </p:cNvSpPr>
          <p:nvPr>
            <p:ph type="ftr" sz="quarter" idx="11"/>
          </p:nvPr>
        </p:nvSpPr>
        <p:spPr>
          <a:xfrm>
            <a:off x="4038600" y="6356350"/>
            <a:ext cx="4114800" cy="365125"/>
          </a:xfrm>
        </p:spPr>
        <p:txBody>
          <a:bodyPr/>
          <a:lstStyle/>
          <a:p>
            <a:pPr lvl="0"/>
          </a:p>
        </p:txBody>
      </p:sp>
      <p:sp>
        <p:nvSpPr>
          <p:cNvPr id="9" name="灯片编号占位符 8"/>
          <p:cNvSpPr>
            <a:spLocks noGrp="1"/>
          </p:cNvSpPr>
          <p:nvPr>
            <p:ph type="sldNum" sz="quarter" idx="12"/>
          </p:nvPr>
        </p:nvSpPr>
        <p:spPr>
          <a:xfrm>
            <a:off x="8610600" y="6356350"/>
            <a:ext cx="2743200" cy="365125"/>
          </a:xfrm>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pPr lvl="0"/>
            <a:endParaRPr lang="zh-CN" altLang="en-US" dirty="0"/>
          </a:p>
        </p:txBody>
      </p:sp>
      <p:sp>
        <p:nvSpPr>
          <p:cNvPr id="4" name="页脚占位符 3"/>
          <p:cNvSpPr>
            <a:spLocks noGrp="1"/>
          </p:cNvSpPr>
          <p:nvPr>
            <p:ph type="ftr" sz="quarter" idx="11"/>
          </p:nvPr>
        </p:nvSpPr>
        <p:spPr>
          <a:xfrm>
            <a:off x="4038600" y="6356350"/>
            <a:ext cx="4114800" cy="365125"/>
          </a:xfrm>
        </p:spPr>
        <p:txBody>
          <a:bodyPr/>
          <a:lstStyle/>
          <a:p>
            <a:pPr lvl="0"/>
          </a:p>
        </p:txBody>
      </p:sp>
      <p:sp>
        <p:nvSpPr>
          <p:cNvPr id="5" name="灯片编号占位符 4"/>
          <p:cNvSpPr>
            <a:spLocks noGrp="1"/>
          </p:cNvSpPr>
          <p:nvPr>
            <p:ph type="sldNum" sz="quarter" idx="12"/>
          </p:nvPr>
        </p:nvSpPr>
        <p:spPr>
          <a:xfrm>
            <a:off x="8610600" y="6356350"/>
            <a:ext cx="2743200" cy="365125"/>
          </a:xfrm>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pPr lvl="0"/>
            <a:endParaRPr lang="zh-CN" altLang="en-US" dirty="0"/>
          </a:p>
        </p:txBody>
      </p:sp>
      <p:sp>
        <p:nvSpPr>
          <p:cNvPr id="3" name="页脚占位符 2"/>
          <p:cNvSpPr>
            <a:spLocks noGrp="1"/>
          </p:cNvSpPr>
          <p:nvPr>
            <p:ph type="ftr" sz="quarter" idx="11"/>
          </p:nvPr>
        </p:nvSpPr>
        <p:spPr>
          <a:xfrm>
            <a:off x="4038600" y="6356350"/>
            <a:ext cx="4114800" cy="365125"/>
          </a:xfrm>
        </p:spPr>
        <p:txBody>
          <a:bodyPr/>
          <a:lstStyle/>
          <a:p>
            <a:pPr lvl="0"/>
          </a:p>
        </p:txBody>
      </p:sp>
      <p:sp>
        <p:nvSpPr>
          <p:cNvPr id="4" name="灯片编号占位符 3"/>
          <p:cNvSpPr>
            <a:spLocks noGrp="1"/>
          </p:cNvSpPr>
          <p:nvPr>
            <p:ph type="sldNum" sz="quarter" idx="12"/>
          </p:nvPr>
        </p:nvSpPr>
        <p:spPr>
          <a:xfrm>
            <a:off x="8610600" y="6356350"/>
            <a:ext cx="2743200" cy="365125"/>
          </a:xfrm>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a:xfrm>
            <a:off x="838200" y="6356350"/>
            <a:ext cx="2743200" cy="365125"/>
          </a:xfrm>
        </p:spPr>
        <p:txBody>
          <a:bodyPr/>
          <a:lstStyle/>
          <a:p>
            <a:pPr lvl="0"/>
            <a:endParaRPr lang="zh-CN" altLang="en-US" dirty="0"/>
          </a:p>
        </p:txBody>
      </p:sp>
      <p:sp>
        <p:nvSpPr>
          <p:cNvPr id="6" name="页脚占位符 5"/>
          <p:cNvSpPr>
            <a:spLocks noGrp="1"/>
          </p:cNvSpPr>
          <p:nvPr>
            <p:ph type="ftr" sz="quarter" idx="11"/>
          </p:nvPr>
        </p:nvSpPr>
        <p:spPr>
          <a:xfrm>
            <a:off x="4038600" y="6356350"/>
            <a:ext cx="4114800" cy="365125"/>
          </a:xfrm>
        </p:spPr>
        <p:txBody>
          <a:bodyPr/>
          <a:lstStyle/>
          <a:p>
            <a:pPr lvl="0"/>
          </a:p>
        </p:txBody>
      </p:sp>
      <p:sp>
        <p:nvSpPr>
          <p:cNvPr id="7" name="灯片编号占位符 6"/>
          <p:cNvSpPr>
            <a:spLocks noGrp="1"/>
          </p:cNvSpPr>
          <p:nvPr>
            <p:ph type="sldNum" sz="quarter" idx="12"/>
          </p:nvPr>
        </p:nvSpPr>
        <p:spPr>
          <a:xfrm>
            <a:off x="8610600" y="6356350"/>
            <a:ext cx="2743200" cy="365125"/>
          </a:xfrm>
        </p:spPr>
        <p:txBody>
          <a:bodyPr/>
          <a:lstStyle/>
          <a:p>
            <a:pPr lvl="0"/>
            <a:fld id="{9A0DB2DC-4C9A-4742-B13C-FB6460FD3503}" type="slidenum">
              <a:rPr lang="zh-CN" altLang="en-US" dirty="0"/>
            </a:fld>
            <a:endParaRPr lang="zh-CN"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a:xfrm>
            <a:off x="838200" y="6356350"/>
            <a:ext cx="2743200" cy="365125"/>
          </a:xfrm>
        </p:spPr>
        <p:txBody>
          <a:bodyPr/>
          <a:lstStyle/>
          <a:p>
            <a:pPr lvl="0"/>
            <a:endParaRPr lang="zh-CN" altLang="en-US" dirty="0"/>
          </a:p>
        </p:txBody>
      </p:sp>
      <p:sp>
        <p:nvSpPr>
          <p:cNvPr id="6" name="页脚占位符 5"/>
          <p:cNvSpPr>
            <a:spLocks noGrp="1"/>
          </p:cNvSpPr>
          <p:nvPr>
            <p:ph type="ftr" sz="quarter" idx="11"/>
          </p:nvPr>
        </p:nvSpPr>
        <p:spPr>
          <a:xfrm>
            <a:off x="4038600" y="6356350"/>
            <a:ext cx="4114800" cy="365125"/>
          </a:xfrm>
        </p:spPr>
        <p:txBody>
          <a:bodyPr/>
          <a:lstStyle/>
          <a:p>
            <a:pPr lvl="0"/>
          </a:p>
        </p:txBody>
      </p:sp>
      <p:sp>
        <p:nvSpPr>
          <p:cNvPr id="7" name="灯片编号占位符 6"/>
          <p:cNvSpPr>
            <a:spLocks noGrp="1"/>
          </p:cNvSpPr>
          <p:nvPr>
            <p:ph type="sldNum" sz="quarter" idx="12"/>
          </p:nvPr>
        </p:nvSpPr>
        <p:spPr>
          <a:xfrm>
            <a:off x="8610600" y="6356350"/>
            <a:ext cx="2743200" cy="365125"/>
          </a:xfrm>
        </p:spPr>
        <p:txBody>
          <a:bodyPr/>
          <a:lstStyle/>
          <a:p>
            <a:pPr lvl="0"/>
            <a:fld id="{9A0DB2DC-4C9A-4742-B13C-FB6460FD3503}" type="slidenum">
              <a:rPr lang="zh-CN" altLang="en-US" dirty="0"/>
            </a:fld>
            <a:endParaRPr lang="zh-CN"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pic>
        <p:nvPicPr>
          <p:cNvPr id="3074" name="图片 6" descr="图片1"/>
          <p:cNvPicPr>
            <a:picLocks noChangeAspect="1"/>
          </p:cNvPicPr>
          <p:nvPr userDrawn="1"/>
        </p:nvPicPr>
        <p:blipFill>
          <a:blip r:embed="rId12"/>
          <a:stretch>
            <a:fillRect/>
          </a:stretch>
        </p:blipFill>
        <p:spPr>
          <a:xfrm>
            <a:off x="0" y="-4762"/>
            <a:ext cx="12187238" cy="6856412"/>
          </a:xfrm>
          <a:prstGeom prst="rect">
            <a:avLst/>
          </a:prstGeom>
          <a:noFill/>
          <a:ln w="9525">
            <a:noFill/>
          </a:ln>
        </p:spPr>
      </p:pic>
      <p:sp>
        <p:nvSpPr>
          <p:cNvPr id="3077" name="矩形 29"/>
          <p:cNvSpPr/>
          <p:nvPr userDrawn="1"/>
        </p:nvSpPr>
        <p:spPr>
          <a:xfrm>
            <a:off x="2540" y="6403975"/>
            <a:ext cx="12187238" cy="496888"/>
          </a:xfrm>
          <a:prstGeom prst="rect">
            <a:avLst/>
          </a:prstGeom>
          <a:solidFill>
            <a:srgbClr val="00B050"/>
          </a:solidFill>
          <a:ln w="9525">
            <a:noFill/>
          </a:ln>
          <a:effectLst>
            <a:outerShdw dist="38100" dir="2699999" algn="ctr" rotWithShape="0">
              <a:srgbClr val="000000">
                <a:alpha val="29999"/>
              </a:srgbClr>
            </a:outerShdw>
          </a:effectLst>
        </p:spPr>
        <p:txBody>
          <a:bodyPr wrap="square" lIns="90170" tIns="46990" rIns="90170" bIns="46990" anchor="ctr"/>
          <a:p>
            <a:pPr lvl="0" algn="ctr"/>
            <a:endParaRPr>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3078" name="文本框 7"/>
          <p:cNvSpPr txBox="1"/>
          <p:nvPr userDrawn="1"/>
        </p:nvSpPr>
        <p:spPr>
          <a:xfrm>
            <a:off x="838200" y="6483350"/>
            <a:ext cx="4705350" cy="352425"/>
          </a:xfrm>
          <a:prstGeom prst="rect">
            <a:avLst/>
          </a:prstGeom>
          <a:noFill/>
          <a:ln w="9525">
            <a:noFill/>
          </a:ln>
        </p:spPr>
        <p:txBody>
          <a:bodyPr wrap="square" anchor="t">
            <a:spAutoFit/>
          </a:bodyPr>
          <a:p>
            <a:pPr lvl="0"/>
            <a:r>
              <a:rPr lang="zh-CN" altLang="en-US" sz="1600" dirty="0">
                <a:solidFill>
                  <a:schemeClr val="bg1"/>
                </a:solidFill>
                <a:latin typeface="微软雅黑" panose="020B0503020204020204" pitchFamily="2" charset="-122"/>
                <a:ea typeface="微软雅黑" panose="020B0503020204020204" pitchFamily="2" charset="-122"/>
              </a:rPr>
              <a:t>业问·校园</a:t>
            </a:r>
            <a:endParaRPr lang="en-US" altLang="zh-CN" sz="1600" dirty="0">
              <a:solidFill>
                <a:schemeClr val="bg1"/>
              </a:solidFill>
              <a:latin typeface="微软雅黑" panose="020B0503020204020204" pitchFamily="2" charset="-122"/>
              <a:ea typeface="微软雅黑" panose="020B0503020204020204" pitchFamily="2" charset="-122"/>
            </a:endParaRPr>
          </a:p>
        </p:txBody>
      </p:sp>
      <p:sp>
        <p:nvSpPr>
          <p:cNvPr id="3079" name="文本框 9"/>
          <p:cNvSpPr txBox="1"/>
          <p:nvPr userDrawn="1"/>
        </p:nvSpPr>
        <p:spPr>
          <a:xfrm>
            <a:off x="9256395" y="6469380"/>
            <a:ext cx="2527935" cy="368300"/>
          </a:xfrm>
          <a:prstGeom prst="rect">
            <a:avLst/>
          </a:prstGeom>
          <a:noFill/>
          <a:ln w="9525">
            <a:noFill/>
          </a:ln>
        </p:spPr>
        <p:txBody>
          <a:bodyPr wrap="square" anchor="t">
            <a:spAutoFit/>
          </a:bodyPr>
          <a:p>
            <a:pPr lvl="0"/>
            <a:r>
              <a:rPr lang="en-US" altLang="zh-CN" dirty="0">
                <a:solidFill>
                  <a:schemeClr val="bg1"/>
                </a:solidFill>
                <a:latin typeface="Arial" panose="020B0604020202020204" charset="-122"/>
              </a:rPr>
              <a:t>www.yl1001.com</a:t>
            </a:r>
            <a:endParaRPr lang="en-US" altLang="zh-CN" dirty="0">
              <a:solidFill>
                <a:schemeClr val="bg1"/>
              </a:solidFill>
              <a:latin typeface="Arial" panose="020B0604020202020204" charset="-122"/>
            </a:endParaRPr>
          </a:p>
        </p:txBody>
      </p:sp>
      <p:sp>
        <p:nvSpPr>
          <p:cNvPr id="3080" name="标题占位符 1"/>
          <p:cNvSpPr>
            <a:spLocks noGrp="1"/>
          </p:cNvSpPr>
          <p:nvPr>
            <p:ph type="title"/>
          </p:nvPr>
        </p:nvSpPr>
        <p:spPr>
          <a:xfrm>
            <a:off x="838200" y="365125"/>
            <a:ext cx="10515600" cy="1325563"/>
          </a:xfrm>
          <a:prstGeom prst="rect">
            <a:avLst/>
          </a:prstGeom>
          <a:noFill/>
          <a:ln w="9525">
            <a:noFill/>
          </a:ln>
        </p:spPr>
        <p:txBody>
          <a:bodyPr anchor="ctr"/>
          <a:p>
            <a:pPr lvl="0"/>
            <a:r>
              <a:rPr lang="zh-CN" altLang="en-US"/>
              <a:t>单击此处编辑母版标题样式</a:t>
            </a:r>
            <a:endParaRPr lang="zh-CN" altLang="en-US"/>
          </a:p>
        </p:txBody>
      </p:sp>
      <p:sp>
        <p:nvSpPr>
          <p:cNvPr id="3081" name="文本占位符 2"/>
          <p:cNvSpPr>
            <a:spLocks noGrp="1"/>
          </p:cNvSpPr>
          <p:nvPr>
            <p:ph type="body"/>
          </p:nvPr>
        </p:nvSpPr>
        <p:spPr>
          <a:xfrm>
            <a:off x="838200" y="1825625"/>
            <a:ext cx="10515600" cy="4351338"/>
          </a:xfrm>
          <a:prstGeom prst="rect">
            <a:avLst/>
          </a:prstGeom>
          <a:noFill/>
          <a:ln w="9525">
            <a:noFill/>
          </a:ln>
        </p:spPr>
        <p:txBody>
          <a:bodyPr anchor="t"/>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marL="0" lvl="0" indent="0" algn="l" defTabSz="914400" eaLnBrk="1" fontAlgn="base" latinLnBrk="0" hangingPunct="1">
        <a:lnSpc>
          <a:spcPct val="90000"/>
        </a:lnSpc>
        <a:spcBef>
          <a:spcPct val="0"/>
        </a:spcBef>
        <a:spcAft>
          <a:spcPct val="0"/>
        </a:spcAft>
        <a:buClr>
          <a:srgbClr val="000000"/>
        </a:buClr>
        <a:buNone/>
        <a:defRPr sz="4400" kern="1200">
          <a:solidFill>
            <a:schemeClr val="tx1"/>
          </a:solidFill>
          <a:latin typeface="+mj-lt"/>
          <a:ea typeface="+mj-ea"/>
          <a:cs typeface="+mj-cs"/>
          <a:sym typeface="Calibri Light" panose="020F0302020204030204" charset="0"/>
        </a:defRPr>
      </a:lvl1pPr>
    </p:titleStyle>
    <p:bodyStyle>
      <a:lvl1pPr marL="228600" lvl="0" indent="-228600" algn="l" defTabSz="914400" eaLnBrk="1" fontAlgn="base" latinLnBrk="0" hangingPunct="1">
        <a:lnSpc>
          <a:spcPct val="90000"/>
        </a:lnSpc>
        <a:spcBef>
          <a:spcPts val="1000"/>
        </a:spcBef>
        <a:spcAft>
          <a:spcPct val="0"/>
        </a:spcAft>
        <a:buFont typeface="Arial" panose="020B0604020202020204" charset="-122"/>
        <a:buChar char="•"/>
        <a:defRPr sz="2800" kern="1200">
          <a:solidFill>
            <a:schemeClr val="tx1"/>
          </a:solidFill>
          <a:latin typeface="+mn-lt"/>
          <a:ea typeface="+mn-ea"/>
          <a:cs typeface="+mn-cs"/>
          <a:sym typeface="Calibri" panose="020F0502020204030204"/>
        </a:defRPr>
      </a:lvl1pPr>
      <a:lvl2pPr marL="685800" lvl="1" indent="-228600" algn="l" defTabSz="914400" eaLnBrk="1" fontAlgn="base" latinLnBrk="0" hangingPunct="1">
        <a:lnSpc>
          <a:spcPct val="90000"/>
        </a:lnSpc>
        <a:spcBef>
          <a:spcPts val="500"/>
        </a:spcBef>
        <a:spcAft>
          <a:spcPct val="0"/>
        </a:spcAft>
        <a:buFont typeface="Arial" panose="020B0604020202020204" charset="-122"/>
        <a:buChar char="•"/>
        <a:defRPr sz="2400" kern="1200">
          <a:solidFill>
            <a:schemeClr val="tx1"/>
          </a:solidFill>
          <a:latin typeface="+mn-lt"/>
          <a:ea typeface="+mn-ea"/>
          <a:cs typeface="+mn-cs"/>
          <a:sym typeface="Calibri" panose="020F0502020204030204"/>
        </a:defRPr>
      </a:lvl2pPr>
      <a:lvl3pPr marL="1143000" lvl="2" indent="-228600" algn="l" defTabSz="914400" eaLnBrk="1" fontAlgn="base" latinLnBrk="0" hangingPunct="1">
        <a:lnSpc>
          <a:spcPct val="90000"/>
        </a:lnSpc>
        <a:spcBef>
          <a:spcPts val="500"/>
        </a:spcBef>
        <a:spcAft>
          <a:spcPct val="0"/>
        </a:spcAft>
        <a:buFont typeface="Arial" panose="020B0604020202020204" charset="-122"/>
        <a:buChar char="•"/>
        <a:defRPr sz="2000" kern="1200">
          <a:solidFill>
            <a:schemeClr val="tx1"/>
          </a:solidFill>
          <a:latin typeface="+mn-lt"/>
          <a:ea typeface="+mn-ea"/>
          <a:cs typeface="+mn-cs"/>
          <a:sym typeface="Calibri" panose="020F0502020204030204"/>
        </a:defRPr>
      </a:lvl3pPr>
      <a:lvl4pPr marL="1600200" lvl="3" indent="-228600" algn="l" defTabSz="914400" eaLnBrk="1" fontAlgn="base" latinLnBrk="0" hangingPunct="1">
        <a:lnSpc>
          <a:spcPct val="90000"/>
        </a:lnSpc>
        <a:spcBef>
          <a:spcPts val="500"/>
        </a:spcBef>
        <a:spcAft>
          <a:spcPct val="0"/>
        </a:spcAft>
        <a:buFont typeface="Arial" panose="020B0604020202020204" charset="-122"/>
        <a:buChar char="•"/>
        <a:defRPr sz="1800" kern="1200">
          <a:solidFill>
            <a:schemeClr val="tx1"/>
          </a:solidFill>
          <a:latin typeface="+mn-lt"/>
          <a:ea typeface="+mn-ea"/>
          <a:cs typeface="+mn-cs"/>
          <a:sym typeface="Calibri" panose="020F0502020204030204"/>
        </a:defRPr>
      </a:lvl4pPr>
      <a:lvl5pPr marL="2057400" lvl="4" indent="-228600" algn="l" defTabSz="914400" eaLnBrk="1" fontAlgn="base" latinLnBrk="0" hangingPunct="1">
        <a:lnSpc>
          <a:spcPct val="90000"/>
        </a:lnSpc>
        <a:spcBef>
          <a:spcPts val="500"/>
        </a:spcBef>
        <a:spcAft>
          <a:spcPct val="0"/>
        </a:spcAft>
        <a:buFont typeface="Arial" panose="020B0604020202020204" charset="-122"/>
        <a:buChar char="•"/>
        <a:defRPr sz="1800" kern="1200">
          <a:solidFill>
            <a:schemeClr val="tx1"/>
          </a:solidFill>
          <a:latin typeface="+mn-lt"/>
          <a:ea typeface="+mn-ea"/>
          <a:cs typeface="+mn-cs"/>
          <a:sym typeface="Calibri" panose="020F0502020204030204"/>
        </a:defRPr>
      </a:lvl5pPr>
      <a:lvl6pPr marL="2514600" lvl="5" indent="-228600" algn="l" defTabSz="914400" eaLnBrk="1" fontAlgn="base" latinLnBrk="0" hangingPunct="1">
        <a:lnSpc>
          <a:spcPct val="90000"/>
        </a:lnSpc>
        <a:spcBef>
          <a:spcPts val="500"/>
        </a:spcBef>
        <a:spcAft>
          <a:spcPct val="0"/>
        </a:spcAft>
        <a:buFont typeface="Arial" panose="020B0604020202020204" charset="-122"/>
        <a:buChar char="•"/>
        <a:defRPr sz="1800" kern="1200">
          <a:solidFill>
            <a:schemeClr val="tx1"/>
          </a:solidFill>
          <a:latin typeface="+mn-lt"/>
          <a:ea typeface="+mn-ea"/>
          <a:cs typeface="+mn-cs"/>
          <a:sym typeface="Calibri" panose="020F0502020204030204"/>
        </a:defRPr>
      </a:lvl6pPr>
      <a:lvl7pPr marL="2971800" lvl="6" indent="-228600" algn="l" defTabSz="914400" eaLnBrk="1" fontAlgn="base" latinLnBrk="0" hangingPunct="1">
        <a:lnSpc>
          <a:spcPct val="90000"/>
        </a:lnSpc>
        <a:spcBef>
          <a:spcPts val="500"/>
        </a:spcBef>
        <a:spcAft>
          <a:spcPct val="0"/>
        </a:spcAft>
        <a:buFont typeface="Arial" panose="020B0604020202020204" charset="-122"/>
        <a:buChar char="•"/>
        <a:defRPr sz="1800" kern="1200">
          <a:solidFill>
            <a:schemeClr val="tx1"/>
          </a:solidFill>
          <a:latin typeface="+mn-lt"/>
          <a:ea typeface="+mn-ea"/>
          <a:cs typeface="+mn-cs"/>
          <a:sym typeface="Calibri" panose="020F0502020204030204"/>
        </a:defRPr>
      </a:lvl7pPr>
      <a:lvl8pPr marL="3429000" lvl="7" indent="-228600" algn="l" defTabSz="914400" eaLnBrk="1" fontAlgn="base" latinLnBrk="0" hangingPunct="1">
        <a:lnSpc>
          <a:spcPct val="90000"/>
        </a:lnSpc>
        <a:spcBef>
          <a:spcPts val="500"/>
        </a:spcBef>
        <a:spcAft>
          <a:spcPct val="0"/>
        </a:spcAft>
        <a:buFont typeface="Arial" panose="020B0604020202020204" charset="-122"/>
        <a:buChar char="•"/>
        <a:defRPr sz="1800" kern="1200">
          <a:solidFill>
            <a:schemeClr val="tx1"/>
          </a:solidFill>
          <a:latin typeface="+mn-lt"/>
          <a:ea typeface="+mn-ea"/>
          <a:cs typeface="+mn-cs"/>
          <a:sym typeface="Calibri" panose="020F0502020204030204"/>
        </a:defRPr>
      </a:lvl8pPr>
      <a:lvl9pPr marL="3886200" lvl="8" indent="-228600" algn="l" defTabSz="914400" eaLnBrk="1" fontAlgn="base" latinLnBrk="0" hangingPunct="1">
        <a:lnSpc>
          <a:spcPct val="90000"/>
        </a:lnSpc>
        <a:spcBef>
          <a:spcPts val="500"/>
        </a:spcBef>
        <a:spcAft>
          <a:spcPct val="0"/>
        </a:spcAft>
        <a:buFont typeface="Arial" panose="020B0604020202020204" charset="-122"/>
        <a:buChar char="•"/>
        <a:defRPr sz="1800" kern="1200">
          <a:solidFill>
            <a:schemeClr val="tx1"/>
          </a:solidFill>
          <a:latin typeface="+mn-lt"/>
          <a:ea typeface="+mn-ea"/>
          <a:cs typeface="+mn-cs"/>
          <a:sym typeface="Calibri" panose="020F0502020204030204"/>
        </a:defRPr>
      </a:lvl9pPr>
    </p:bodyStyle>
    <p:otherStyle>
      <a:lvl1pPr marL="0" lvl="0"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charset="-122"/>
        <a:buNone/>
        <a:defRPr sz="1800"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image" Target="../media/image1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4.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5.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6.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7.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9.jpeg"/><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7.png"/><Relationship Id="rId1"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3243580" y="3244215"/>
            <a:ext cx="5705475" cy="829945"/>
          </a:xfrm>
          <a:prstGeom prst="rect">
            <a:avLst/>
          </a:prstGeom>
          <a:noFill/>
        </p:spPr>
        <p:txBody>
          <a:bodyPr wrap="square" rtlCol="0">
            <a:spAutoFit/>
          </a:bodyPr>
          <a:p>
            <a:pPr algn="ctr"/>
            <a:r>
              <a:rPr lang="zh-CN" altLang="en-US" sz="4800" b="1">
                <a:latin typeface="微软雅黑" panose="020B0503020204020204" pitchFamily="2" charset="-122"/>
                <a:ea typeface="微软雅黑" panose="020B0503020204020204" pitchFamily="2" charset="-122"/>
              </a:rPr>
              <a:t>应届生十大面试技巧</a:t>
            </a:r>
            <a:endParaRPr lang="zh-CN" altLang="en-US" sz="4800" b="1">
              <a:latin typeface="微软雅黑" panose="020B0503020204020204" pitchFamily="2" charset="-122"/>
              <a:ea typeface="微软雅黑" panose="020B0503020204020204" pitchFamily="2" charset="-122"/>
            </a:endParaRPr>
          </a:p>
        </p:txBody>
      </p:sp>
      <p:sp>
        <p:nvSpPr>
          <p:cNvPr id="6" name="文本框 5"/>
          <p:cNvSpPr txBox="1"/>
          <p:nvPr/>
        </p:nvSpPr>
        <p:spPr>
          <a:xfrm>
            <a:off x="3514725" y="4276725"/>
            <a:ext cx="5162550" cy="583565"/>
          </a:xfrm>
          <a:prstGeom prst="rect">
            <a:avLst/>
          </a:prstGeom>
          <a:noFill/>
        </p:spPr>
        <p:txBody>
          <a:bodyPr wrap="square" rtlCol="0">
            <a:spAutoFit/>
          </a:bodyPr>
          <a:p>
            <a:pPr algn="ctr"/>
            <a:r>
              <a:rPr lang="zh-CN" altLang="en-US" sz="3200">
                <a:latin typeface="微软雅黑" panose="020B0503020204020204" pitchFamily="2" charset="-122"/>
                <a:ea typeface="微软雅黑" panose="020B0503020204020204" pitchFamily="2" charset="-122"/>
              </a:rPr>
              <a:t>卢致毅</a:t>
            </a:r>
            <a:endParaRPr lang="zh-CN" altLang="en-US" sz="3200">
              <a:latin typeface="微软雅黑" panose="020B0503020204020204" pitchFamily="2" charset="-122"/>
              <a:ea typeface="微软雅黑" panose="020B0503020204020204" pitchFamily="2" charset="-122"/>
            </a:endParaRPr>
          </a:p>
        </p:txBody>
      </p:sp>
      <p:pic>
        <p:nvPicPr>
          <p:cNvPr id="3" name="图片 2" descr="图片1"/>
          <p:cNvPicPr>
            <a:picLocks noChangeAspect="1"/>
          </p:cNvPicPr>
          <p:nvPr/>
        </p:nvPicPr>
        <p:blipFill>
          <a:blip r:embed="rId1"/>
          <a:stretch>
            <a:fillRect/>
          </a:stretch>
        </p:blipFill>
        <p:spPr>
          <a:xfrm>
            <a:off x="4963160" y="741680"/>
            <a:ext cx="2266950" cy="204787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标题 12"/>
          <p:cNvSpPr>
            <a:spLocks noGrp="1"/>
          </p:cNvSpPr>
          <p:nvPr/>
        </p:nvSpPr>
        <p:spPr>
          <a:xfrm>
            <a:off x="796925" y="365125"/>
            <a:ext cx="9590088" cy="1095375"/>
          </a:xfrm>
          <a:prstGeom prst="rect">
            <a:avLst/>
          </a:prstGeom>
          <a:noFill/>
          <a:ln w="9525">
            <a:noFill/>
          </a:ln>
        </p:spPr>
        <p:txBody>
          <a:bodyPr vert="horz" wrap="square" anchor="ctr"/>
          <a:lstStyle>
            <a:lvl1pPr marL="0" lvl="0" indent="0" algn="l" defTabSz="914400" eaLnBrk="1" fontAlgn="base" latinLnBrk="0" hangingPunct="1">
              <a:lnSpc>
                <a:spcPct val="90000"/>
              </a:lnSpc>
              <a:spcBef>
                <a:spcPct val="0"/>
              </a:spcBef>
              <a:spcAft>
                <a:spcPct val="0"/>
              </a:spcAft>
              <a:buClr>
                <a:srgbClr val="000000"/>
              </a:buClr>
              <a:buNone/>
              <a:defRPr sz="4400" kern="1200">
                <a:solidFill>
                  <a:schemeClr val="tx1"/>
                </a:solidFill>
                <a:latin typeface="Arial" panose="020B0604020202020204" charset="-122"/>
                <a:ea typeface="宋体" panose="02010600030101010101" pitchFamily="2" charset="-122"/>
                <a:sym typeface="Calibri Light" panose="020F0302020204030204" charset="0"/>
              </a:defRPr>
            </a:lvl1pPr>
          </a:lstStyle>
          <a:p>
            <a:pPr lvl="0"/>
            <a:r>
              <a:rPr lang="zh-CN" altLang="en-US" sz="3200" dirty="0">
                <a:ea typeface="微软雅黑" panose="020B0503020204020204" pitchFamily="2" charset="-122"/>
              </a:rPr>
              <a:t>六、危机场景该如何处理？</a:t>
            </a:r>
            <a:endParaRPr lang="zh-CN" altLang="en-US" sz="3200" dirty="0">
              <a:ea typeface="微软雅黑" panose="020B0503020204020204" pitchFamily="2" charset="-122"/>
            </a:endParaRPr>
          </a:p>
        </p:txBody>
      </p:sp>
      <p:cxnSp>
        <p:nvCxnSpPr>
          <p:cNvPr id="2" name="直接连接符 1"/>
          <p:cNvCxnSpPr/>
          <p:nvPr/>
        </p:nvCxnSpPr>
        <p:spPr>
          <a:xfrm>
            <a:off x="895985" y="1416685"/>
            <a:ext cx="937514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3470275" y="2134870"/>
            <a:ext cx="6416675" cy="3969385"/>
          </a:xfrm>
          <a:prstGeom prst="rect">
            <a:avLst/>
          </a:prstGeom>
          <a:noFill/>
        </p:spPr>
        <p:txBody>
          <a:bodyPr wrap="square" rtlCol="0">
            <a:spAutoFit/>
          </a:bodyPr>
          <a:p>
            <a:r>
              <a:rPr lang="en-US" altLang="zh-CN">
                <a:latin typeface="微软雅黑" panose="020B0503020204020204" pitchFamily="2" charset="-122"/>
                <a:ea typeface="微软雅黑" panose="020B0503020204020204" pitchFamily="2" charset="-122"/>
                <a:sym typeface="+mn-ea"/>
              </a:rPr>
              <a:t>1</a:t>
            </a:r>
            <a:r>
              <a:rPr lang="zh-CN" altLang="en-US">
                <a:latin typeface="微软雅黑" panose="020B0503020204020204" pitchFamily="2" charset="-122"/>
                <a:ea typeface="微软雅黑" panose="020B0503020204020204" pitchFamily="2" charset="-122"/>
                <a:sym typeface="+mn-ea"/>
              </a:rPr>
              <a:t>、遇上比较奇葩的面试官</a:t>
            </a:r>
            <a:endParaRPr lang="zh-CN" altLang="en-US">
              <a:latin typeface="微软雅黑" panose="020B0503020204020204" pitchFamily="2" charset="-122"/>
              <a:ea typeface="微软雅黑" panose="020B0503020204020204" pitchFamily="2" charset="-122"/>
              <a:sym typeface="+mn-ea"/>
            </a:endParaRPr>
          </a:p>
          <a:p>
            <a:r>
              <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rPr>
              <a:t>尊重、保持微笑、沉着应对</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endParaRPr>
          </a:p>
          <a:p>
            <a:endPar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endParaRPr>
          </a:p>
          <a:p>
            <a:endPar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endParaRPr>
          </a:p>
          <a:p>
            <a:r>
              <a:rPr lang="en-US" altLang="zh-CN">
                <a:latin typeface="微软雅黑" panose="020B0503020204020204" pitchFamily="2" charset="-122"/>
                <a:ea typeface="微软雅黑" panose="020B0503020204020204" pitchFamily="2" charset="-122"/>
                <a:sym typeface="+mn-ea"/>
              </a:rPr>
              <a:t>2</a:t>
            </a:r>
            <a:r>
              <a:rPr lang="zh-CN" altLang="en-US">
                <a:latin typeface="微软雅黑" panose="020B0503020204020204" pitchFamily="2" charset="-122"/>
                <a:ea typeface="微软雅黑" panose="020B0503020204020204" pitchFamily="2" charset="-122"/>
                <a:sym typeface="+mn-ea"/>
              </a:rPr>
              <a:t>、现场突发状况</a:t>
            </a:r>
            <a:endParaRPr lang="zh-CN" altLang="en-US">
              <a:latin typeface="微软雅黑" panose="020B0503020204020204" pitchFamily="2" charset="-122"/>
              <a:ea typeface="微软雅黑" panose="020B0503020204020204" pitchFamily="2" charset="-122"/>
              <a:sym typeface="+mn-ea"/>
            </a:endParaRPr>
          </a:p>
          <a:p>
            <a:r>
              <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rPr>
              <a:t>积极热心、主动提供帮助</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endParaRPr>
          </a:p>
          <a:p>
            <a:endParaRPr lang="zh-CN" altLang="en-US">
              <a:latin typeface="微软雅黑" panose="020B0503020204020204" pitchFamily="2" charset="-122"/>
              <a:ea typeface="微软雅黑" panose="020B0503020204020204" pitchFamily="2" charset="-122"/>
              <a:sym typeface="+mn-ea"/>
            </a:endParaRPr>
          </a:p>
          <a:p>
            <a:endParaRPr lang="zh-CN" altLang="en-US">
              <a:latin typeface="微软雅黑" panose="020B0503020204020204" pitchFamily="2" charset="-122"/>
              <a:ea typeface="微软雅黑" panose="020B0503020204020204" pitchFamily="2" charset="-122"/>
              <a:sym typeface="+mn-ea"/>
            </a:endParaRPr>
          </a:p>
          <a:p>
            <a:r>
              <a:rPr lang="en-US" altLang="zh-CN">
                <a:latin typeface="微软雅黑" panose="020B0503020204020204" pitchFamily="2" charset="-122"/>
                <a:ea typeface="微软雅黑" panose="020B0503020204020204" pitchFamily="2" charset="-122"/>
                <a:sym typeface="+mn-ea"/>
              </a:rPr>
              <a:t>3</a:t>
            </a:r>
            <a:r>
              <a:rPr lang="zh-CN" altLang="en-US">
                <a:latin typeface="微软雅黑" panose="020B0503020204020204" pitchFamily="2" charset="-122"/>
                <a:ea typeface="微软雅黑" panose="020B0503020204020204" pitchFamily="2" charset="-122"/>
                <a:sym typeface="+mn-ea"/>
              </a:rPr>
              <a:t>、遭遇压力面试</a:t>
            </a:r>
            <a:endParaRPr lang="zh-CN" altLang="en-US">
              <a:latin typeface="微软雅黑" panose="020B0503020204020204" pitchFamily="2" charset="-122"/>
              <a:ea typeface="微软雅黑" panose="020B0503020204020204" pitchFamily="2" charset="-122"/>
              <a:sym typeface="+mn-ea"/>
            </a:endParaRPr>
          </a:p>
          <a:p>
            <a:r>
              <a:rPr lang="en-US" altLang="zh-CN">
                <a:solidFill>
                  <a:schemeClr val="tx1">
                    <a:lumMod val="50000"/>
                    <a:lumOff val="50000"/>
                  </a:schemeClr>
                </a:solidFill>
                <a:latin typeface="微软雅黑" panose="020B0503020204020204" pitchFamily="2" charset="-122"/>
                <a:ea typeface="微软雅黑" panose="020B0503020204020204" pitchFamily="2" charset="-122"/>
                <a:sym typeface="+mn-ea"/>
              </a:rPr>
              <a:t>3.1 HR追问的特别紧，</a:t>
            </a:r>
            <a:r>
              <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rPr>
              <a:t>反问确认问题，给自己留出思考时间。</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endParaRPr>
          </a:p>
          <a:p>
            <a:r>
              <a:rPr lang="en-US" altLang="zh-CN">
                <a:solidFill>
                  <a:schemeClr val="tx1">
                    <a:lumMod val="50000"/>
                    <a:lumOff val="50000"/>
                  </a:schemeClr>
                </a:solidFill>
                <a:latin typeface="微软雅黑" panose="020B0503020204020204" pitchFamily="2" charset="-122"/>
                <a:ea typeface="微软雅黑" panose="020B0503020204020204" pitchFamily="2" charset="-122"/>
                <a:sym typeface="+mn-ea"/>
              </a:rPr>
              <a:t>3.2 群面，n个面试官</a:t>
            </a:r>
            <a:r>
              <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rPr>
              <a:t>、</a:t>
            </a:r>
            <a:r>
              <a:rPr lang="en-US" altLang="zh-CN">
                <a:solidFill>
                  <a:schemeClr val="tx1">
                    <a:lumMod val="50000"/>
                    <a:lumOff val="50000"/>
                  </a:schemeClr>
                </a:solidFill>
                <a:latin typeface="微软雅黑" panose="020B0503020204020204" pitchFamily="2" charset="-122"/>
                <a:ea typeface="微软雅黑" panose="020B0503020204020204" pitchFamily="2" charset="-122"/>
                <a:sym typeface="+mn-ea"/>
              </a:rPr>
              <a:t>一个应聘者</a:t>
            </a:r>
            <a:r>
              <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rPr>
              <a:t>，沉着冷静。</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endParaRPr>
          </a:p>
          <a:p>
            <a:r>
              <a:rPr lang="en-US" altLang="zh-CN">
                <a:solidFill>
                  <a:schemeClr val="tx1">
                    <a:lumMod val="50000"/>
                    <a:lumOff val="50000"/>
                  </a:schemeClr>
                </a:solidFill>
                <a:latin typeface="微软雅黑" panose="020B0503020204020204" pitchFamily="2" charset="-122"/>
                <a:ea typeface="微软雅黑" panose="020B0503020204020204" pitchFamily="2" charset="-122"/>
                <a:sym typeface="+mn-ea"/>
              </a:rPr>
              <a:t>3.3 </a:t>
            </a:r>
            <a:r>
              <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rPr>
              <a:t>高层突然参与面试，礼貌应对。</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endParaRPr>
          </a:p>
          <a:p>
            <a:r>
              <a:rPr lang="en-US" altLang="zh-CN">
                <a:solidFill>
                  <a:schemeClr val="tx1">
                    <a:lumMod val="50000"/>
                    <a:lumOff val="50000"/>
                  </a:schemeClr>
                </a:solidFill>
                <a:latin typeface="微软雅黑" panose="020B0503020204020204" pitchFamily="2" charset="-122"/>
                <a:ea typeface="微软雅黑" panose="020B0503020204020204" pitchFamily="2" charset="-122"/>
                <a:sym typeface="+mn-ea"/>
              </a:rPr>
              <a:t>3.4 参加团队午餐会</a:t>
            </a:r>
            <a:r>
              <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rPr>
              <a:t>，注意礼仪、互帮互助。</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endParaRPr>
          </a:p>
          <a:p>
            <a:endParaRPr lang="en-US" altLang="zh-CN">
              <a:latin typeface="微软雅黑" panose="020B0503020204020204" pitchFamily="2" charset="-122"/>
              <a:ea typeface="微软雅黑" panose="020B0503020204020204" pitchFamily="2" charset="-122"/>
              <a:sym typeface="+mn-ea"/>
            </a:endParaRPr>
          </a:p>
        </p:txBody>
      </p:sp>
      <p:pic>
        <p:nvPicPr>
          <p:cNvPr id="4" name="图片 3" descr="突发性线索"/>
          <p:cNvPicPr>
            <a:picLocks noChangeAspect="1"/>
          </p:cNvPicPr>
          <p:nvPr/>
        </p:nvPicPr>
        <p:blipFill>
          <a:blip r:embed="rId1"/>
          <a:stretch>
            <a:fillRect/>
          </a:stretch>
        </p:blipFill>
        <p:spPr>
          <a:xfrm>
            <a:off x="1910080" y="3171190"/>
            <a:ext cx="774065" cy="774065"/>
          </a:xfrm>
          <a:prstGeom prst="rect">
            <a:avLst/>
          </a:prstGeom>
        </p:spPr>
      </p:pic>
      <p:pic>
        <p:nvPicPr>
          <p:cNvPr id="5" name="图片 4" descr="精神压力"/>
          <p:cNvPicPr>
            <a:picLocks noChangeAspect="1"/>
          </p:cNvPicPr>
          <p:nvPr/>
        </p:nvPicPr>
        <p:blipFill>
          <a:blip r:embed="rId2"/>
          <a:stretch>
            <a:fillRect/>
          </a:stretch>
        </p:blipFill>
        <p:spPr>
          <a:xfrm>
            <a:off x="1910080" y="1912620"/>
            <a:ext cx="943610" cy="943610"/>
          </a:xfrm>
          <a:prstGeom prst="rect">
            <a:avLst/>
          </a:prstGeom>
        </p:spPr>
      </p:pic>
      <p:pic>
        <p:nvPicPr>
          <p:cNvPr id="6" name="图片 5" descr="压力"/>
          <p:cNvPicPr>
            <a:picLocks noChangeAspect="1"/>
          </p:cNvPicPr>
          <p:nvPr/>
        </p:nvPicPr>
        <p:blipFill>
          <a:blip r:embed="rId3"/>
          <a:stretch>
            <a:fillRect/>
          </a:stretch>
        </p:blipFill>
        <p:spPr>
          <a:xfrm>
            <a:off x="1790065" y="4263390"/>
            <a:ext cx="1014095" cy="101409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标题 12"/>
          <p:cNvSpPr>
            <a:spLocks noGrp="1"/>
          </p:cNvSpPr>
          <p:nvPr/>
        </p:nvSpPr>
        <p:spPr>
          <a:xfrm>
            <a:off x="796925" y="365125"/>
            <a:ext cx="9590088" cy="1095375"/>
          </a:xfrm>
          <a:prstGeom prst="rect">
            <a:avLst/>
          </a:prstGeom>
          <a:noFill/>
          <a:ln w="9525">
            <a:noFill/>
          </a:ln>
        </p:spPr>
        <p:txBody>
          <a:bodyPr vert="horz" wrap="square" anchor="ctr"/>
          <a:lstStyle>
            <a:lvl1pPr marL="0" lvl="0" indent="0" algn="l" defTabSz="914400" eaLnBrk="1" fontAlgn="base" latinLnBrk="0" hangingPunct="1">
              <a:lnSpc>
                <a:spcPct val="90000"/>
              </a:lnSpc>
              <a:spcBef>
                <a:spcPct val="0"/>
              </a:spcBef>
              <a:spcAft>
                <a:spcPct val="0"/>
              </a:spcAft>
              <a:buClr>
                <a:srgbClr val="000000"/>
              </a:buClr>
              <a:buNone/>
              <a:defRPr sz="4400" kern="1200">
                <a:solidFill>
                  <a:schemeClr val="tx1"/>
                </a:solidFill>
                <a:latin typeface="Arial" panose="020B0604020202020204" charset="-122"/>
                <a:ea typeface="宋体" panose="02010600030101010101" pitchFamily="2" charset="-122"/>
                <a:sym typeface="Calibri Light" panose="020F0302020204030204" charset="0"/>
              </a:defRPr>
            </a:lvl1pPr>
          </a:lstStyle>
          <a:p>
            <a:pPr lvl="0"/>
            <a:r>
              <a:rPr lang="zh-CN" altLang="en-US" sz="3200" dirty="0">
                <a:ea typeface="微软雅黑" panose="020B0503020204020204" pitchFamily="2" charset="-122"/>
              </a:rPr>
              <a:t>七、HR 是怎样在面试时测谎的？</a:t>
            </a:r>
            <a:endParaRPr lang="zh-CN" altLang="en-US" sz="3200" dirty="0">
              <a:ea typeface="微软雅黑" panose="020B0503020204020204" pitchFamily="2" charset="-122"/>
            </a:endParaRPr>
          </a:p>
        </p:txBody>
      </p:sp>
      <p:cxnSp>
        <p:nvCxnSpPr>
          <p:cNvPr id="2" name="直接连接符 1"/>
          <p:cNvCxnSpPr/>
          <p:nvPr/>
        </p:nvCxnSpPr>
        <p:spPr>
          <a:xfrm>
            <a:off x="895985" y="1416685"/>
            <a:ext cx="937514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1670685" y="1720850"/>
            <a:ext cx="8047990" cy="1753235"/>
          </a:xfrm>
          <a:prstGeom prst="rect">
            <a:avLst/>
          </a:prstGeom>
          <a:noFill/>
        </p:spPr>
        <p:txBody>
          <a:bodyPr wrap="square" rtlCol="0">
            <a:spAutoFit/>
          </a:bodyPr>
          <a:p>
            <a:r>
              <a:rPr lang="zh-CN" altLang="en-US">
                <a:latin typeface="微软雅黑" panose="020B0503020204020204" pitchFamily="2" charset="-122"/>
                <a:ea typeface="微软雅黑" panose="020B0503020204020204" pitchFamily="2" charset="-122"/>
              </a:rPr>
              <a:t>现在比较常用的面试方法都是基于关键行为面试法。它是基于以往行为的事例来测试面试者是不是具有这个岗位所需要的技能。这种面试方法，他是假设过去的行为是未来表现的一个最佳判断依据。</a:t>
            </a:r>
            <a:endParaRPr lang="zh-CN" altLang="en-US">
              <a:latin typeface="微软雅黑" panose="020B0503020204020204" pitchFamily="2" charset="-122"/>
              <a:ea typeface="微软雅黑" panose="020B0503020204020204" pitchFamily="2" charset="-122"/>
            </a:endParaRPr>
          </a:p>
          <a:p>
            <a:endParaRPr lang="zh-CN" altLang="en-US">
              <a:latin typeface="微软雅黑" panose="020B0503020204020204" pitchFamily="2" charset="-122"/>
              <a:ea typeface="微软雅黑" panose="020B0503020204020204" pitchFamily="2" charset="-122"/>
            </a:endParaRPr>
          </a:p>
          <a:p>
            <a:endParaRPr lang="zh-CN" altLang="en-US">
              <a:latin typeface="微软雅黑" panose="020B0503020204020204" pitchFamily="2" charset="-122"/>
              <a:ea typeface="微软雅黑" panose="020B0503020204020204" pitchFamily="2" charset="-122"/>
            </a:endParaRPr>
          </a:p>
          <a:p>
            <a:r>
              <a:rPr lang="en-US" altLang="zh-CN" b="1">
                <a:latin typeface="微软雅黑" panose="020B0503020204020204" pitchFamily="2" charset="-122"/>
                <a:ea typeface="微软雅黑" panose="020B0503020204020204" pitchFamily="2" charset="-122"/>
              </a:rPr>
              <a:t>STAR</a:t>
            </a:r>
            <a:r>
              <a:rPr lang="zh-CN" altLang="en-US" b="1">
                <a:latin typeface="微软雅黑" panose="020B0503020204020204" pitchFamily="2" charset="-122"/>
                <a:ea typeface="微软雅黑" panose="020B0503020204020204" pitchFamily="2" charset="-122"/>
              </a:rPr>
              <a:t>法则：</a:t>
            </a:r>
            <a:endParaRPr lang="zh-CN" altLang="en-US" b="1">
              <a:latin typeface="微软雅黑" panose="020B0503020204020204" pitchFamily="2" charset="-122"/>
              <a:ea typeface="微软雅黑" panose="020B0503020204020204" pitchFamily="2" charset="-122"/>
            </a:endParaRPr>
          </a:p>
        </p:txBody>
      </p:sp>
      <p:grpSp>
        <p:nvGrpSpPr>
          <p:cNvPr id="6" name="Group 5"/>
          <p:cNvGrpSpPr/>
          <p:nvPr/>
        </p:nvGrpSpPr>
        <p:grpSpPr>
          <a:xfrm>
            <a:off x="3392213" y="4181338"/>
            <a:ext cx="5281210" cy="2200527"/>
            <a:chOff x="3960309" y="3165179"/>
            <a:chExt cx="4579147" cy="1908000"/>
          </a:xfrm>
        </p:grpSpPr>
        <p:sp>
          <p:nvSpPr>
            <p:cNvPr id="7" name="Freeform 17"/>
            <p:cNvSpPr>
              <a:spLocks noChangeAspect="1"/>
            </p:cNvSpPr>
            <p:nvPr/>
          </p:nvSpPr>
          <p:spPr bwMode="auto">
            <a:xfrm>
              <a:off x="6601270" y="3165179"/>
              <a:ext cx="1938186" cy="1908000"/>
            </a:xfrm>
            <a:custGeom>
              <a:avLst/>
              <a:gdLst>
                <a:gd name="T0" fmla="*/ 145 w 145"/>
                <a:gd name="T1" fmla="*/ 74 h 143"/>
                <a:gd name="T2" fmla="*/ 133 w 145"/>
                <a:gd name="T3" fmla="*/ 88 h 143"/>
                <a:gd name="T4" fmla="*/ 8 w 145"/>
                <a:gd name="T5" fmla="*/ 143 h 143"/>
                <a:gd name="T6" fmla="*/ 2 w 145"/>
                <a:gd name="T7" fmla="*/ 141 h 143"/>
                <a:gd name="T8" fmla="*/ 0 w 145"/>
                <a:gd name="T9" fmla="*/ 135 h 143"/>
                <a:gd name="T10" fmla="*/ 6 w 145"/>
                <a:gd name="T11" fmla="*/ 108 h 143"/>
                <a:gd name="T12" fmla="*/ 50 w 145"/>
                <a:gd name="T13" fmla="*/ 73 h 143"/>
                <a:gd name="T14" fmla="*/ 21 w 145"/>
                <a:gd name="T15" fmla="*/ 44 h 143"/>
                <a:gd name="T16" fmla="*/ 29 w 145"/>
                <a:gd name="T17" fmla="*/ 8 h 143"/>
                <a:gd name="T18" fmla="*/ 36 w 145"/>
                <a:gd name="T19" fmla="*/ 1 h 143"/>
                <a:gd name="T20" fmla="*/ 44 w 145"/>
                <a:gd name="T21" fmla="*/ 3 h 143"/>
                <a:gd name="T22" fmla="*/ 138 w 145"/>
                <a:gd name="T23" fmla="*/ 61 h 143"/>
                <a:gd name="T24" fmla="*/ 145 w 145"/>
                <a:gd name="T25" fmla="*/ 74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43">
                  <a:moveTo>
                    <a:pt x="145" y="74"/>
                  </a:moveTo>
                  <a:cubicBezTo>
                    <a:pt x="145" y="82"/>
                    <a:pt x="133" y="88"/>
                    <a:pt x="133" y="88"/>
                  </a:cubicBezTo>
                  <a:cubicBezTo>
                    <a:pt x="8" y="143"/>
                    <a:pt x="8" y="143"/>
                    <a:pt x="8" y="143"/>
                  </a:cubicBezTo>
                  <a:cubicBezTo>
                    <a:pt x="8" y="143"/>
                    <a:pt x="4" y="143"/>
                    <a:pt x="2" y="141"/>
                  </a:cubicBezTo>
                  <a:cubicBezTo>
                    <a:pt x="0" y="139"/>
                    <a:pt x="0" y="135"/>
                    <a:pt x="0" y="135"/>
                  </a:cubicBezTo>
                  <a:cubicBezTo>
                    <a:pt x="6" y="108"/>
                    <a:pt x="6" y="108"/>
                    <a:pt x="6" y="108"/>
                  </a:cubicBezTo>
                  <a:cubicBezTo>
                    <a:pt x="6" y="108"/>
                    <a:pt x="50" y="92"/>
                    <a:pt x="50" y="73"/>
                  </a:cubicBezTo>
                  <a:cubicBezTo>
                    <a:pt x="49" y="57"/>
                    <a:pt x="21" y="44"/>
                    <a:pt x="21" y="44"/>
                  </a:cubicBezTo>
                  <a:cubicBezTo>
                    <a:pt x="29" y="8"/>
                    <a:pt x="29" y="8"/>
                    <a:pt x="29" y="8"/>
                  </a:cubicBezTo>
                  <a:cubicBezTo>
                    <a:pt x="29" y="8"/>
                    <a:pt x="31" y="3"/>
                    <a:pt x="36" y="1"/>
                  </a:cubicBezTo>
                  <a:cubicBezTo>
                    <a:pt x="40" y="0"/>
                    <a:pt x="44" y="3"/>
                    <a:pt x="44" y="3"/>
                  </a:cubicBezTo>
                  <a:cubicBezTo>
                    <a:pt x="138" y="61"/>
                    <a:pt x="138" y="61"/>
                    <a:pt x="138" y="61"/>
                  </a:cubicBezTo>
                  <a:cubicBezTo>
                    <a:pt x="138" y="61"/>
                    <a:pt x="145" y="65"/>
                    <a:pt x="145" y="74"/>
                  </a:cubicBezTo>
                  <a:close/>
                </a:path>
              </a:pathLst>
            </a:custGeom>
            <a:gradFill>
              <a:gsLst>
                <a:gs pos="0">
                  <a:srgbClr val="9EE256"/>
                </a:gs>
                <a:gs pos="100000">
                  <a:srgbClr val="52762D"/>
                </a:gs>
              </a:gsLst>
              <a:lin ang="5400000" scaled="0"/>
            </a:gradFill>
            <a:ln w="25400" cap="flat" cmpd="sng" algn="ctr">
              <a:noFill/>
              <a:prstDash val="solid"/>
            </a:ln>
            <a:effectLst/>
          </p:spPr>
          <p:txBody>
            <a:bodyPr rot="0" spcFirstLastPara="0" vertOverflow="overflow" horzOverflow="overflow" vert="horz" wrap="square" lIns="96412" tIns="48205" rIns="96412" bIns="48205" numCol="1" spcCol="0" rtlCol="0" fromWordArt="0" anchor="ctr" anchorCtr="0" forceAA="0" compatLnSpc="1">
              <a:noAutofit/>
            </a:bodyPr>
            <a:lstStyle/>
            <a:p>
              <a:pPr algn="ctr">
                <a:lnSpc>
                  <a:spcPct val="120000"/>
                </a:lnSpc>
              </a:pPr>
              <a:endParaRPr lang="zh-CN" altLang="en-US" sz="2000" kern="0">
                <a:solidFill>
                  <a:sysClr val="window" lastClr="FFFFFF"/>
                </a:solidFill>
                <a:latin typeface="Arial" panose="020B0604020202020204" pitchFamily="34" charset="0"/>
                <a:ea typeface="微软雅黑" panose="020B0503020204020204" pitchFamily="2" charset="-122"/>
                <a:cs typeface="+mn-ea"/>
                <a:sym typeface="Arial" panose="020B0604020202020204" pitchFamily="34" charset="0"/>
              </a:endParaRPr>
            </a:p>
          </p:txBody>
        </p:sp>
        <p:sp>
          <p:nvSpPr>
            <p:cNvPr id="8" name="Freeform 17"/>
            <p:cNvSpPr/>
            <p:nvPr/>
          </p:nvSpPr>
          <p:spPr bwMode="auto">
            <a:xfrm>
              <a:off x="5601916" y="3404365"/>
              <a:ext cx="1481733" cy="1458656"/>
            </a:xfrm>
            <a:custGeom>
              <a:avLst/>
              <a:gdLst>
                <a:gd name="T0" fmla="*/ 145 w 145"/>
                <a:gd name="T1" fmla="*/ 74 h 143"/>
                <a:gd name="T2" fmla="*/ 133 w 145"/>
                <a:gd name="T3" fmla="*/ 88 h 143"/>
                <a:gd name="T4" fmla="*/ 8 w 145"/>
                <a:gd name="T5" fmla="*/ 143 h 143"/>
                <a:gd name="T6" fmla="*/ 2 w 145"/>
                <a:gd name="T7" fmla="*/ 141 h 143"/>
                <a:gd name="T8" fmla="*/ 0 w 145"/>
                <a:gd name="T9" fmla="*/ 135 h 143"/>
                <a:gd name="T10" fmla="*/ 6 w 145"/>
                <a:gd name="T11" fmla="*/ 108 h 143"/>
                <a:gd name="T12" fmla="*/ 50 w 145"/>
                <a:gd name="T13" fmla="*/ 73 h 143"/>
                <a:gd name="T14" fmla="*/ 21 w 145"/>
                <a:gd name="T15" fmla="*/ 44 h 143"/>
                <a:gd name="T16" fmla="*/ 29 w 145"/>
                <a:gd name="T17" fmla="*/ 8 h 143"/>
                <a:gd name="T18" fmla="*/ 36 w 145"/>
                <a:gd name="T19" fmla="*/ 1 h 143"/>
                <a:gd name="T20" fmla="*/ 44 w 145"/>
                <a:gd name="T21" fmla="*/ 3 h 143"/>
                <a:gd name="T22" fmla="*/ 138 w 145"/>
                <a:gd name="T23" fmla="*/ 61 h 143"/>
                <a:gd name="T24" fmla="*/ 145 w 145"/>
                <a:gd name="T25" fmla="*/ 74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43">
                  <a:moveTo>
                    <a:pt x="145" y="74"/>
                  </a:moveTo>
                  <a:cubicBezTo>
                    <a:pt x="145" y="82"/>
                    <a:pt x="133" y="88"/>
                    <a:pt x="133" y="88"/>
                  </a:cubicBezTo>
                  <a:cubicBezTo>
                    <a:pt x="8" y="143"/>
                    <a:pt x="8" y="143"/>
                    <a:pt x="8" y="143"/>
                  </a:cubicBezTo>
                  <a:cubicBezTo>
                    <a:pt x="8" y="143"/>
                    <a:pt x="4" y="143"/>
                    <a:pt x="2" y="141"/>
                  </a:cubicBezTo>
                  <a:cubicBezTo>
                    <a:pt x="0" y="139"/>
                    <a:pt x="0" y="135"/>
                    <a:pt x="0" y="135"/>
                  </a:cubicBezTo>
                  <a:cubicBezTo>
                    <a:pt x="6" y="108"/>
                    <a:pt x="6" y="108"/>
                    <a:pt x="6" y="108"/>
                  </a:cubicBezTo>
                  <a:cubicBezTo>
                    <a:pt x="6" y="108"/>
                    <a:pt x="50" y="92"/>
                    <a:pt x="50" y="73"/>
                  </a:cubicBezTo>
                  <a:cubicBezTo>
                    <a:pt x="49" y="57"/>
                    <a:pt x="21" y="44"/>
                    <a:pt x="21" y="44"/>
                  </a:cubicBezTo>
                  <a:cubicBezTo>
                    <a:pt x="29" y="8"/>
                    <a:pt x="29" y="8"/>
                    <a:pt x="29" y="8"/>
                  </a:cubicBezTo>
                  <a:cubicBezTo>
                    <a:pt x="29" y="8"/>
                    <a:pt x="31" y="3"/>
                    <a:pt x="36" y="1"/>
                  </a:cubicBezTo>
                  <a:cubicBezTo>
                    <a:pt x="40" y="0"/>
                    <a:pt x="44" y="3"/>
                    <a:pt x="44" y="3"/>
                  </a:cubicBezTo>
                  <a:cubicBezTo>
                    <a:pt x="138" y="61"/>
                    <a:pt x="138" y="61"/>
                    <a:pt x="138" y="61"/>
                  </a:cubicBezTo>
                  <a:cubicBezTo>
                    <a:pt x="138" y="61"/>
                    <a:pt x="145" y="65"/>
                    <a:pt x="145" y="74"/>
                  </a:cubicBezTo>
                  <a:close/>
                </a:path>
              </a:pathLst>
            </a:custGeom>
            <a:gradFill>
              <a:gsLst>
                <a:gs pos="0">
                  <a:srgbClr val="14CD68"/>
                </a:gs>
                <a:gs pos="100000">
                  <a:srgbClr val="0B6E38"/>
                </a:gs>
              </a:gsLst>
              <a:lin ang="5400000" scaled="0"/>
            </a:gradFill>
            <a:ln w="25400" cap="flat" cmpd="sng" algn="ctr">
              <a:noFill/>
              <a:prstDash val="solid"/>
            </a:ln>
            <a:effectLst/>
          </p:spPr>
          <p:txBody>
            <a:bodyPr rot="0" spcFirstLastPara="0" vertOverflow="overflow" horzOverflow="overflow" vert="horz" wrap="square" lIns="96412" tIns="48205" rIns="96412" bIns="48205" numCol="1" spcCol="0" rtlCol="0" fromWordArt="0" anchor="ctr" anchorCtr="0" forceAA="0" compatLnSpc="1">
              <a:noAutofit/>
            </a:bodyPr>
            <a:lstStyle/>
            <a:p>
              <a:pPr algn="ctr">
                <a:lnSpc>
                  <a:spcPct val="120000"/>
                </a:lnSpc>
              </a:pPr>
              <a:endParaRPr lang="zh-CN" altLang="en-US" sz="2000" kern="0">
                <a:solidFill>
                  <a:sysClr val="window" lastClr="FFFFFF"/>
                </a:solidFill>
                <a:latin typeface="Arial" panose="020B0604020202020204" pitchFamily="34" charset="0"/>
                <a:ea typeface="微软雅黑" panose="020B0503020204020204" pitchFamily="2" charset="-122"/>
                <a:cs typeface="+mn-ea"/>
                <a:sym typeface="Arial" panose="020B0604020202020204" pitchFamily="34" charset="0"/>
              </a:endParaRPr>
            </a:p>
          </p:txBody>
        </p:sp>
        <p:sp>
          <p:nvSpPr>
            <p:cNvPr id="9" name="Freeform 18"/>
            <p:cNvSpPr/>
            <p:nvPr/>
          </p:nvSpPr>
          <p:spPr bwMode="auto">
            <a:xfrm>
              <a:off x="4682222" y="3523355"/>
              <a:ext cx="1295485" cy="1265818"/>
            </a:xfrm>
            <a:custGeom>
              <a:avLst/>
              <a:gdLst>
                <a:gd name="T0" fmla="*/ 127 w 127"/>
                <a:gd name="T1" fmla="*/ 64 h 124"/>
                <a:gd name="T2" fmla="*/ 117 w 127"/>
                <a:gd name="T3" fmla="*/ 76 h 124"/>
                <a:gd name="T4" fmla="*/ 8 w 127"/>
                <a:gd name="T5" fmla="*/ 124 h 124"/>
                <a:gd name="T6" fmla="*/ 2 w 127"/>
                <a:gd name="T7" fmla="*/ 123 h 124"/>
                <a:gd name="T8" fmla="*/ 1 w 127"/>
                <a:gd name="T9" fmla="*/ 118 h 124"/>
                <a:gd name="T10" fmla="*/ 6 w 127"/>
                <a:gd name="T11" fmla="*/ 94 h 124"/>
                <a:gd name="T12" fmla="*/ 39 w 127"/>
                <a:gd name="T13" fmla="*/ 62 h 124"/>
                <a:gd name="T14" fmla="*/ 19 w 127"/>
                <a:gd name="T15" fmla="*/ 38 h 124"/>
                <a:gd name="T16" fmla="*/ 26 w 127"/>
                <a:gd name="T17" fmla="*/ 6 h 124"/>
                <a:gd name="T18" fmla="*/ 32 w 127"/>
                <a:gd name="T19" fmla="*/ 1 h 124"/>
                <a:gd name="T20" fmla="*/ 39 w 127"/>
                <a:gd name="T21" fmla="*/ 2 h 124"/>
                <a:gd name="T22" fmla="*/ 121 w 127"/>
                <a:gd name="T23" fmla="*/ 52 h 124"/>
                <a:gd name="T24" fmla="*/ 127 w 127"/>
                <a:gd name="T25" fmla="*/ 6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7" h="124">
                  <a:moveTo>
                    <a:pt x="127" y="64"/>
                  </a:moveTo>
                  <a:cubicBezTo>
                    <a:pt x="127" y="71"/>
                    <a:pt x="117" y="76"/>
                    <a:pt x="117" y="76"/>
                  </a:cubicBezTo>
                  <a:cubicBezTo>
                    <a:pt x="8" y="124"/>
                    <a:pt x="8" y="124"/>
                    <a:pt x="8" y="124"/>
                  </a:cubicBezTo>
                  <a:cubicBezTo>
                    <a:pt x="8" y="124"/>
                    <a:pt x="4" y="124"/>
                    <a:pt x="2" y="123"/>
                  </a:cubicBezTo>
                  <a:cubicBezTo>
                    <a:pt x="0" y="121"/>
                    <a:pt x="1" y="118"/>
                    <a:pt x="1" y="118"/>
                  </a:cubicBezTo>
                  <a:cubicBezTo>
                    <a:pt x="6" y="94"/>
                    <a:pt x="6" y="94"/>
                    <a:pt x="6" y="94"/>
                  </a:cubicBezTo>
                  <a:cubicBezTo>
                    <a:pt x="6" y="94"/>
                    <a:pt x="39" y="81"/>
                    <a:pt x="39" y="62"/>
                  </a:cubicBezTo>
                  <a:cubicBezTo>
                    <a:pt x="40" y="48"/>
                    <a:pt x="19" y="38"/>
                    <a:pt x="19" y="38"/>
                  </a:cubicBezTo>
                  <a:cubicBezTo>
                    <a:pt x="26" y="6"/>
                    <a:pt x="26" y="6"/>
                    <a:pt x="26" y="6"/>
                  </a:cubicBezTo>
                  <a:cubicBezTo>
                    <a:pt x="26" y="6"/>
                    <a:pt x="28" y="2"/>
                    <a:pt x="32" y="1"/>
                  </a:cubicBezTo>
                  <a:cubicBezTo>
                    <a:pt x="36" y="0"/>
                    <a:pt x="39" y="2"/>
                    <a:pt x="39" y="2"/>
                  </a:cubicBezTo>
                  <a:cubicBezTo>
                    <a:pt x="121" y="52"/>
                    <a:pt x="121" y="52"/>
                    <a:pt x="121" y="52"/>
                  </a:cubicBezTo>
                  <a:cubicBezTo>
                    <a:pt x="121" y="52"/>
                    <a:pt x="127" y="57"/>
                    <a:pt x="127" y="64"/>
                  </a:cubicBezTo>
                  <a:close/>
                </a:path>
              </a:pathLst>
            </a:custGeom>
            <a:gradFill>
              <a:gsLst>
                <a:gs pos="0">
                  <a:srgbClr val="14CD68"/>
                </a:gs>
                <a:gs pos="100000">
                  <a:srgbClr val="035C7D"/>
                </a:gs>
              </a:gsLst>
              <a:lin ang="5400000" scaled="0"/>
            </a:gradFill>
            <a:ln w="25400" cap="flat" cmpd="sng" algn="ctr">
              <a:noFill/>
              <a:prstDash val="solid"/>
            </a:ln>
            <a:effectLst/>
          </p:spPr>
          <p:txBody>
            <a:bodyPr rot="0" spcFirstLastPara="0" vertOverflow="overflow" horzOverflow="overflow" vert="horz" wrap="square" lIns="96412" tIns="48205" rIns="96412" bIns="48205" numCol="1" spcCol="0" rtlCol="0" fromWordArt="0" anchor="ctr" anchorCtr="0" forceAA="0" compatLnSpc="1">
              <a:noAutofit/>
            </a:bodyPr>
            <a:lstStyle/>
            <a:p>
              <a:pPr algn="ctr">
                <a:lnSpc>
                  <a:spcPct val="120000"/>
                </a:lnSpc>
              </a:pPr>
              <a:endParaRPr lang="zh-CN" altLang="en-US" sz="2000" kern="0">
                <a:solidFill>
                  <a:sysClr val="window" lastClr="FFFFFF"/>
                </a:solidFill>
                <a:latin typeface="Arial" panose="020B0604020202020204" pitchFamily="34" charset="0"/>
                <a:ea typeface="微软雅黑" panose="020B0503020204020204" pitchFamily="2" charset="-122"/>
                <a:cs typeface="+mn-ea"/>
                <a:sym typeface="Arial" panose="020B0604020202020204" pitchFamily="34" charset="0"/>
              </a:endParaRPr>
            </a:p>
          </p:txBody>
        </p:sp>
        <p:sp>
          <p:nvSpPr>
            <p:cNvPr id="10" name="Freeform 19"/>
            <p:cNvSpPr/>
            <p:nvPr/>
          </p:nvSpPr>
          <p:spPr bwMode="auto">
            <a:xfrm>
              <a:off x="3960309" y="3649946"/>
              <a:ext cx="1028477" cy="1041662"/>
            </a:xfrm>
            <a:custGeom>
              <a:avLst/>
              <a:gdLst>
                <a:gd name="T0" fmla="*/ 15 w 101"/>
                <a:gd name="T1" fmla="*/ 31 h 102"/>
                <a:gd name="T2" fmla="*/ 21 w 101"/>
                <a:gd name="T3" fmla="*/ 5 h 102"/>
                <a:gd name="T4" fmla="*/ 26 w 101"/>
                <a:gd name="T5" fmla="*/ 1 h 102"/>
                <a:gd name="T6" fmla="*/ 32 w 101"/>
                <a:gd name="T7" fmla="*/ 2 h 102"/>
                <a:gd name="T8" fmla="*/ 95 w 101"/>
                <a:gd name="T9" fmla="*/ 41 h 102"/>
                <a:gd name="T10" fmla="*/ 101 w 101"/>
                <a:gd name="T11" fmla="*/ 51 h 102"/>
                <a:gd name="T12" fmla="*/ 94 w 101"/>
                <a:gd name="T13" fmla="*/ 63 h 102"/>
                <a:gd name="T14" fmla="*/ 6 w 101"/>
                <a:gd name="T15" fmla="*/ 102 h 102"/>
                <a:gd name="T16" fmla="*/ 2 w 101"/>
                <a:gd name="T17" fmla="*/ 101 h 102"/>
                <a:gd name="T18" fmla="*/ 0 w 101"/>
                <a:gd name="T19" fmla="*/ 97 h 102"/>
                <a:gd name="T20" fmla="*/ 5 w 101"/>
                <a:gd name="T21" fmla="*/ 77 h 102"/>
                <a:gd name="T22" fmla="*/ 15 w 101"/>
                <a:gd name="T23" fmla="*/ 31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1" h="102">
                  <a:moveTo>
                    <a:pt x="15" y="31"/>
                  </a:moveTo>
                  <a:cubicBezTo>
                    <a:pt x="21" y="5"/>
                    <a:pt x="21" y="5"/>
                    <a:pt x="21" y="5"/>
                  </a:cubicBezTo>
                  <a:cubicBezTo>
                    <a:pt x="21" y="5"/>
                    <a:pt x="22" y="2"/>
                    <a:pt x="26" y="1"/>
                  </a:cubicBezTo>
                  <a:cubicBezTo>
                    <a:pt x="29" y="0"/>
                    <a:pt x="32" y="2"/>
                    <a:pt x="32" y="2"/>
                  </a:cubicBezTo>
                  <a:cubicBezTo>
                    <a:pt x="95" y="41"/>
                    <a:pt x="95" y="41"/>
                    <a:pt x="95" y="41"/>
                  </a:cubicBezTo>
                  <a:cubicBezTo>
                    <a:pt x="95" y="41"/>
                    <a:pt x="101" y="46"/>
                    <a:pt x="101" y="51"/>
                  </a:cubicBezTo>
                  <a:cubicBezTo>
                    <a:pt x="101" y="60"/>
                    <a:pt x="94" y="63"/>
                    <a:pt x="94" y="63"/>
                  </a:cubicBezTo>
                  <a:cubicBezTo>
                    <a:pt x="6" y="102"/>
                    <a:pt x="6" y="102"/>
                    <a:pt x="6" y="102"/>
                  </a:cubicBezTo>
                  <a:cubicBezTo>
                    <a:pt x="6" y="102"/>
                    <a:pt x="3" y="102"/>
                    <a:pt x="2" y="101"/>
                  </a:cubicBezTo>
                  <a:cubicBezTo>
                    <a:pt x="0" y="99"/>
                    <a:pt x="0" y="97"/>
                    <a:pt x="0" y="97"/>
                  </a:cubicBezTo>
                  <a:cubicBezTo>
                    <a:pt x="5" y="77"/>
                    <a:pt x="5" y="77"/>
                    <a:pt x="5" y="77"/>
                  </a:cubicBezTo>
                  <a:lnTo>
                    <a:pt x="15" y="31"/>
                  </a:lnTo>
                  <a:close/>
                </a:path>
              </a:pathLst>
            </a:custGeom>
            <a:gradFill>
              <a:gsLst>
                <a:gs pos="0">
                  <a:srgbClr val="007BD3"/>
                </a:gs>
                <a:gs pos="100000">
                  <a:srgbClr val="034373"/>
                </a:gs>
              </a:gsLst>
              <a:lin ang="5400000" scaled="0"/>
            </a:gradFill>
            <a:ln w="25400" cap="flat" cmpd="sng" algn="ctr">
              <a:noFill/>
              <a:prstDash val="solid"/>
            </a:ln>
            <a:effectLst/>
          </p:spPr>
          <p:txBody>
            <a:bodyPr rot="0" spcFirstLastPara="0" vertOverflow="overflow" horzOverflow="overflow" vert="horz" wrap="square" lIns="96412" tIns="48205" rIns="96412" bIns="48205" numCol="1" spcCol="0" rtlCol="0" fromWordArt="0" anchor="ctr" anchorCtr="0" forceAA="0" compatLnSpc="1">
              <a:noAutofit/>
            </a:bodyPr>
            <a:lstStyle/>
            <a:p>
              <a:pPr algn="ctr">
                <a:lnSpc>
                  <a:spcPct val="120000"/>
                </a:lnSpc>
              </a:pPr>
              <a:endParaRPr lang="zh-CN" altLang="en-US" sz="2000" kern="0">
                <a:solidFill>
                  <a:sysClr val="window" lastClr="FFFFFF"/>
                </a:solidFill>
                <a:latin typeface="Arial" panose="020B0604020202020204" pitchFamily="34" charset="0"/>
                <a:ea typeface="微软雅黑" panose="020B0503020204020204" pitchFamily="2" charset="-122"/>
                <a:cs typeface="+mn-ea"/>
                <a:sym typeface="Arial" panose="020B0604020202020204" pitchFamily="34" charset="0"/>
              </a:endParaRPr>
            </a:p>
          </p:txBody>
        </p:sp>
      </p:grpSp>
      <p:sp>
        <p:nvSpPr>
          <p:cNvPr id="11" name="任意多边形 100"/>
          <p:cNvSpPr/>
          <p:nvPr/>
        </p:nvSpPr>
        <p:spPr bwMode="auto">
          <a:xfrm>
            <a:off x="7977194" y="4645380"/>
            <a:ext cx="2940691" cy="330755"/>
          </a:xfrm>
          <a:custGeom>
            <a:avLst/>
            <a:gdLst>
              <a:gd name="connsiteX0" fmla="*/ 0 w 1600200"/>
              <a:gd name="connsiteY0" fmla="*/ 552450 h 552450"/>
              <a:gd name="connsiteX1" fmla="*/ 171450 w 1600200"/>
              <a:gd name="connsiteY1" fmla="*/ 0 h 552450"/>
              <a:gd name="connsiteX2" fmla="*/ 1600200 w 1600200"/>
              <a:gd name="connsiteY2" fmla="*/ 0 h 552450"/>
            </a:gdLst>
            <a:ahLst/>
            <a:cxnLst>
              <a:cxn ang="0">
                <a:pos x="connsiteX0" y="connsiteY0"/>
              </a:cxn>
              <a:cxn ang="0">
                <a:pos x="connsiteX1" y="connsiteY1"/>
              </a:cxn>
              <a:cxn ang="0">
                <a:pos x="connsiteX2" y="connsiteY2"/>
              </a:cxn>
            </a:cxnLst>
            <a:rect l="l" t="t" r="r" b="b"/>
            <a:pathLst>
              <a:path w="1600200" h="552450">
                <a:moveTo>
                  <a:pt x="0" y="552450"/>
                </a:moveTo>
                <a:lnTo>
                  <a:pt x="171450" y="0"/>
                </a:lnTo>
                <a:lnTo>
                  <a:pt x="1600200" y="0"/>
                </a:lnTo>
              </a:path>
            </a:pathLst>
          </a:custGeom>
          <a:noFill/>
          <a:ln w="12700" cap="flat" cmpd="sng" algn="ctr">
            <a:solidFill>
              <a:schemeClr val="bg1">
                <a:lumMod val="65000"/>
              </a:schemeClr>
            </a:solidFill>
            <a:prstDash val="solid"/>
            <a:headEnd type="oval" w="med" len="med"/>
            <a:tailEnd type="stealth" w="med" len="med"/>
          </a:ln>
          <a:effectLst/>
        </p:spPr>
        <p:txBody>
          <a:bodyPr anchor="ctr"/>
          <a:lstStyle/>
          <a:p>
            <a:pPr algn="ctr" defTabSz="1054100">
              <a:lnSpc>
                <a:spcPct val="120000"/>
              </a:lnSpc>
              <a:defRPr/>
            </a:pPr>
            <a:endParaRPr lang="zh-CN" altLang="en-US" sz="1155" kern="0">
              <a:solidFill>
                <a:schemeClr val="bg1">
                  <a:lumMod val="65000"/>
                </a:schemeClr>
              </a:solidFill>
              <a:latin typeface="Arial" panose="020B0604020202020204" pitchFamily="34" charset="0"/>
              <a:ea typeface="微软雅黑" panose="020B0503020204020204" pitchFamily="2" charset="-122"/>
              <a:cs typeface="+mn-ea"/>
              <a:sym typeface="Arial" panose="020B0604020202020204" pitchFamily="34" charset="0"/>
            </a:endParaRPr>
          </a:p>
        </p:txBody>
      </p:sp>
      <p:sp>
        <p:nvSpPr>
          <p:cNvPr id="12" name="任意多边形 108"/>
          <p:cNvSpPr/>
          <p:nvPr/>
        </p:nvSpPr>
        <p:spPr bwMode="auto">
          <a:xfrm flipH="1">
            <a:off x="772787" y="5000847"/>
            <a:ext cx="2942591" cy="330755"/>
          </a:xfrm>
          <a:custGeom>
            <a:avLst/>
            <a:gdLst>
              <a:gd name="connsiteX0" fmla="*/ 0 w 1600200"/>
              <a:gd name="connsiteY0" fmla="*/ 552450 h 552450"/>
              <a:gd name="connsiteX1" fmla="*/ 171450 w 1600200"/>
              <a:gd name="connsiteY1" fmla="*/ 0 h 552450"/>
              <a:gd name="connsiteX2" fmla="*/ 1600200 w 1600200"/>
              <a:gd name="connsiteY2" fmla="*/ 0 h 552450"/>
            </a:gdLst>
            <a:ahLst/>
            <a:cxnLst>
              <a:cxn ang="0">
                <a:pos x="connsiteX0" y="connsiteY0"/>
              </a:cxn>
              <a:cxn ang="0">
                <a:pos x="connsiteX1" y="connsiteY1"/>
              </a:cxn>
              <a:cxn ang="0">
                <a:pos x="connsiteX2" y="connsiteY2"/>
              </a:cxn>
            </a:cxnLst>
            <a:rect l="l" t="t" r="r" b="b"/>
            <a:pathLst>
              <a:path w="1600200" h="552450">
                <a:moveTo>
                  <a:pt x="0" y="552450"/>
                </a:moveTo>
                <a:lnTo>
                  <a:pt x="171450" y="0"/>
                </a:lnTo>
                <a:lnTo>
                  <a:pt x="1600200" y="0"/>
                </a:lnTo>
              </a:path>
            </a:pathLst>
          </a:custGeom>
          <a:noFill/>
          <a:ln w="12700" cap="flat" cmpd="sng" algn="ctr">
            <a:solidFill>
              <a:schemeClr val="bg1">
                <a:lumMod val="65000"/>
              </a:schemeClr>
            </a:solidFill>
            <a:prstDash val="solid"/>
            <a:headEnd type="oval" w="med" len="med"/>
            <a:tailEnd type="stealth" w="med" len="med"/>
          </a:ln>
          <a:effectLst/>
        </p:spPr>
        <p:txBody>
          <a:bodyPr anchor="ctr"/>
          <a:lstStyle/>
          <a:p>
            <a:pPr algn="ctr" defTabSz="1054100">
              <a:lnSpc>
                <a:spcPct val="120000"/>
              </a:lnSpc>
              <a:defRPr/>
            </a:pPr>
            <a:endParaRPr lang="zh-CN" altLang="en-US" sz="1155" kern="0">
              <a:solidFill>
                <a:schemeClr val="bg1">
                  <a:lumMod val="65000"/>
                </a:schemeClr>
              </a:solidFill>
              <a:latin typeface="Arial" panose="020B0604020202020204" pitchFamily="34" charset="0"/>
              <a:ea typeface="微软雅黑" panose="020B0503020204020204" pitchFamily="2" charset="-122"/>
              <a:cs typeface="+mn-ea"/>
              <a:sym typeface="Arial" panose="020B0604020202020204" pitchFamily="34" charset="0"/>
            </a:endParaRPr>
          </a:p>
        </p:txBody>
      </p:sp>
      <p:sp>
        <p:nvSpPr>
          <p:cNvPr id="13" name="任意多边形 112"/>
          <p:cNvSpPr/>
          <p:nvPr/>
        </p:nvSpPr>
        <p:spPr>
          <a:xfrm>
            <a:off x="6140918" y="3837497"/>
            <a:ext cx="775566" cy="1155749"/>
          </a:xfrm>
          <a:custGeom>
            <a:avLst/>
            <a:gdLst>
              <a:gd name="connsiteX0" fmla="*/ 0 w 647700"/>
              <a:gd name="connsiteY0" fmla="*/ 965200 h 965200"/>
              <a:gd name="connsiteX1" fmla="*/ 152400 w 647700"/>
              <a:gd name="connsiteY1" fmla="*/ 508000 h 965200"/>
              <a:gd name="connsiteX2" fmla="*/ 647700 w 647700"/>
              <a:gd name="connsiteY2" fmla="*/ 0 h 965200"/>
              <a:gd name="connsiteX0-1" fmla="*/ 0 w 647700"/>
              <a:gd name="connsiteY0-2" fmla="*/ 965200 h 965200"/>
              <a:gd name="connsiteX1-3" fmla="*/ 101600 w 647700"/>
              <a:gd name="connsiteY1-4" fmla="*/ 520700 h 965200"/>
              <a:gd name="connsiteX2-5" fmla="*/ 647700 w 647700"/>
              <a:gd name="connsiteY2-6" fmla="*/ 0 h 965200"/>
            </a:gdLst>
            <a:ahLst/>
            <a:cxnLst>
              <a:cxn ang="0">
                <a:pos x="connsiteX0-1" y="connsiteY0-2"/>
              </a:cxn>
              <a:cxn ang="0">
                <a:pos x="connsiteX1-3" y="connsiteY1-4"/>
              </a:cxn>
              <a:cxn ang="0">
                <a:pos x="connsiteX2-5" y="connsiteY2-6"/>
              </a:cxn>
            </a:cxnLst>
            <a:rect l="l" t="t" r="r" b="b"/>
            <a:pathLst>
              <a:path w="647700" h="965200">
                <a:moveTo>
                  <a:pt x="0" y="965200"/>
                </a:moveTo>
                <a:lnTo>
                  <a:pt x="101600" y="520700"/>
                </a:lnTo>
                <a:lnTo>
                  <a:pt x="647700" y="0"/>
                </a:lnTo>
              </a:path>
            </a:pathLst>
          </a:custGeom>
          <a:noFill/>
          <a:ln w="12700" cap="flat" cmpd="sng" algn="ctr">
            <a:solidFill>
              <a:schemeClr val="bg1">
                <a:lumMod val="65000"/>
              </a:schemeClr>
            </a:solidFill>
            <a:prstDash val="solid"/>
            <a:headEnd type="oval" w="med" len="med"/>
            <a:tailEnd type="stealth" w="med" len="med"/>
          </a:ln>
          <a:effectLst/>
        </p:spPr>
        <p:txBody>
          <a:bodyPr anchor="ctr"/>
          <a:lstStyle/>
          <a:p>
            <a:pPr algn="ctr" defTabSz="1054100">
              <a:lnSpc>
                <a:spcPct val="120000"/>
              </a:lnSpc>
              <a:defRPr/>
            </a:pPr>
            <a:endParaRPr lang="zh-CN" altLang="en-US" sz="1155" kern="0">
              <a:solidFill>
                <a:schemeClr val="bg1">
                  <a:lumMod val="65000"/>
                </a:schemeClr>
              </a:solidFill>
              <a:latin typeface="Arial" panose="020B0604020202020204" pitchFamily="34" charset="0"/>
              <a:ea typeface="微软雅黑" panose="020B0503020204020204" pitchFamily="2" charset="-122"/>
              <a:cs typeface="+mn-ea"/>
              <a:sym typeface="Arial" panose="020B0604020202020204" pitchFamily="34" charset="0"/>
            </a:endParaRPr>
          </a:p>
        </p:txBody>
      </p:sp>
      <p:sp>
        <p:nvSpPr>
          <p:cNvPr id="14" name="任意多边形 113"/>
          <p:cNvSpPr/>
          <p:nvPr/>
        </p:nvSpPr>
        <p:spPr>
          <a:xfrm flipH="1">
            <a:off x="4224655" y="3963035"/>
            <a:ext cx="716915" cy="1022350"/>
          </a:xfrm>
          <a:custGeom>
            <a:avLst/>
            <a:gdLst>
              <a:gd name="connsiteX0" fmla="*/ 0 w 647700"/>
              <a:gd name="connsiteY0" fmla="*/ 965200 h 965200"/>
              <a:gd name="connsiteX1" fmla="*/ 152400 w 647700"/>
              <a:gd name="connsiteY1" fmla="*/ 508000 h 965200"/>
              <a:gd name="connsiteX2" fmla="*/ 647700 w 647700"/>
              <a:gd name="connsiteY2" fmla="*/ 0 h 965200"/>
              <a:gd name="connsiteX0-1" fmla="*/ 0 w 647700"/>
              <a:gd name="connsiteY0-2" fmla="*/ 965200 h 965200"/>
              <a:gd name="connsiteX1-3" fmla="*/ 101600 w 647700"/>
              <a:gd name="connsiteY1-4" fmla="*/ 520700 h 965200"/>
              <a:gd name="connsiteX2-5" fmla="*/ 647700 w 647700"/>
              <a:gd name="connsiteY2-6" fmla="*/ 0 h 965200"/>
            </a:gdLst>
            <a:ahLst/>
            <a:cxnLst>
              <a:cxn ang="0">
                <a:pos x="connsiteX0-1" y="connsiteY0-2"/>
              </a:cxn>
              <a:cxn ang="0">
                <a:pos x="connsiteX1-3" y="connsiteY1-4"/>
              </a:cxn>
              <a:cxn ang="0">
                <a:pos x="connsiteX2-5" y="connsiteY2-6"/>
              </a:cxn>
            </a:cxnLst>
            <a:rect l="l" t="t" r="r" b="b"/>
            <a:pathLst>
              <a:path w="647700" h="965200">
                <a:moveTo>
                  <a:pt x="0" y="965200"/>
                </a:moveTo>
                <a:lnTo>
                  <a:pt x="101600" y="520700"/>
                </a:lnTo>
                <a:lnTo>
                  <a:pt x="647700" y="0"/>
                </a:lnTo>
              </a:path>
            </a:pathLst>
          </a:custGeom>
          <a:noFill/>
          <a:ln w="12700" cap="flat" cmpd="sng" algn="ctr">
            <a:solidFill>
              <a:schemeClr val="bg1">
                <a:lumMod val="65000"/>
              </a:schemeClr>
            </a:solidFill>
            <a:prstDash val="solid"/>
            <a:headEnd type="oval" w="med" len="med"/>
            <a:tailEnd type="stealth" w="med" len="med"/>
          </a:ln>
          <a:effectLst/>
        </p:spPr>
        <p:txBody>
          <a:bodyPr anchor="ctr"/>
          <a:lstStyle/>
          <a:p>
            <a:pPr algn="ctr" defTabSz="1054100">
              <a:lnSpc>
                <a:spcPct val="120000"/>
              </a:lnSpc>
              <a:defRPr/>
            </a:pPr>
            <a:endParaRPr lang="zh-CN" altLang="en-US" sz="1155" kern="0">
              <a:solidFill>
                <a:schemeClr val="bg1">
                  <a:lumMod val="65000"/>
                </a:schemeClr>
              </a:solidFill>
              <a:latin typeface="Arial" panose="020B0604020202020204" pitchFamily="34" charset="0"/>
              <a:ea typeface="微软雅黑" panose="020B0503020204020204" pitchFamily="2" charset="-122"/>
              <a:cs typeface="+mn-ea"/>
              <a:sym typeface="Arial" panose="020B0604020202020204" pitchFamily="34" charset="0"/>
            </a:endParaRPr>
          </a:p>
        </p:txBody>
      </p:sp>
      <p:sp>
        <p:nvSpPr>
          <p:cNvPr id="16" name="Freeform 6"/>
          <p:cNvSpPr>
            <a:spLocks noChangeAspect="1" noEditPoints="1"/>
          </p:cNvSpPr>
          <p:nvPr/>
        </p:nvSpPr>
        <p:spPr bwMode="auto">
          <a:xfrm>
            <a:off x="3904185" y="5184821"/>
            <a:ext cx="261706" cy="278781"/>
          </a:xfrm>
          <a:custGeom>
            <a:avLst/>
            <a:gdLst>
              <a:gd name="T0" fmla="*/ 67 w 376"/>
              <a:gd name="T1" fmla="*/ 3 h 401"/>
              <a:gd name="T2" fmla="*/ 62 w 376"/>
              <a:gd name="T3" fmla="*/ 3 h 401"/>
              <a:gd name="T4" fmla="*/ 0 w 376"/>
              <a:gd name="T5" fmla="*/ 159 h 401"/>
              <a:gd name="T6" fmla="*/ 65 w 376"/>
              <a:gd name="T7" fmla="*/ 223 h 401"/>
              <a:gd name="T8" fmla="*/ 129 w 376"/>
              <a:gd name="T9" fmla="*/ 159 h 401"/>
              <a:gd name="T10" fmla="*/ 67 w 376"/>
              <a:gd name="T11" fmla="*/ 3 h 401"/>
              <a:gd name="T12" fmla="*/ 313 w 376"/>
              <a:gd name="T13" fmla="*/ 3 h 401"/>
              <a:gd name="T14" fmla="*/ 309 w 376"/>
              <a:gd name="T15" fmla="*/ 3 h 401"/>
              <a:gd name="T16" fmla="*/ 246 w 376"/>
              <a:gd name="T17" fmla="*/ 159 h 401"/>
              <a:gd name="T18" fmla="*/ 311 w 376"/>
              <a:gd name="T19" fmla="*/ 223 h 401"/>
              <a:gd name="T20" fmla="*/ 376 w 376"/>
              <a:gd name="T21" fmla="*/ 159 h 401"/>
              <a:gd name="T22" fmla="*/ 313 w 376"/>
              <a:gd name="T23" fmla="*/ 3 h 401"/>
              <a:gd name="T24" fmla="*/ 185 w 376"/>
              <a:gd name="T25" fmla="*/ 180 h 401"/>
              <a:gd name="T26" fmla="*/ 123 w 376"/>
              <a:gd name="T27" fmla="*/ 337 h 401"/>
              <a:gd name="T28" fmla="*/ 188 w 376"/>
              <a:gd name="T29" fmla="*/ 401 h 401"/>
              <a:gd name="T30" fmla="*/ 253 w 376"/>
              <a:gd name="T31" fmla="*/ 337 h 401"/>
              <a:gd name="T32" fmla="*/ 190 w 376"/>
              <a:gd name="T33" fmla="*/ 180 h 401"/>
              <a:gd name="T34" fmla="*/ 185 w 376"/>
              <a:gd name="T35" fmla="*/ 180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6" h="401">
                <a:moveTo>
                  <a:pt x="67" y="3"/>
                </a:moveTo>
                <a:cubicBezTo>
                  <a:pt x="67" y="0"/>
                  <a:pt x="62" y="0"/>
                  <a:pt x="62" y="3"/>
                </a:cubicBezTo>
                <a:cubicBezTo>
                  <a:pt x="52" y="85"/>
                  <a:pt x="0" y="102"/>
                  <a:pt x="0" y="159"/>
                </a:cubicBezTo>
                <a:cubicBezTo>
                  <a:pt x="0" y="195"/>
                  <a:pt x="29" y="223"/>
                  <a:pt x="65" y="223"/>
                </a:cubicBezTo>
                <a:cubicBezTo>
                  <a:pt x="100" y="223"/>
                  <a:pt x="129" y="195"/>
                  <a:pt x="129" y="159"/>
                </a:cubicBezTo>
                <a:cubicBezTo>
                  <a:pt x="129" y="102"/>
                  <a:pt x="77" y="85"/>
                  <a:pt x="67" y="3"/>
                </a:cubicBezTo>
                <a:close/>
                <a:moveTo>
                  <a:pt x="313" y="3"/>
                </a:moveTo>
                <a:cubicBezTo>
                  <a:pt x="313" y="0"/>
                  <a:pt x="309" y="0"/>
                  <a:pt x="309" y="3"/>
                </a:cubicBezTo>
                <a:cubicBezTo>
                  <a:pt x="298" y="85"/>
                  <a:pt x="246" y="102"/>
                  <a:pt x="246" y="159"/>
                </a:cubicBezTo>
                <a:cubicBezTo>
                  <a:pt x="246" y="195"/>
                  <a:pt x="276" y="223"/>
                  <a:pt x="311" y="223"/>
                </a:cubicBezTo>
                <a:cubicBezTo>
                  <a:pt x="346" y="223"/>
                  <a:pt x="376" y="195"/>
                  <a:pt x="376" y="159"/>
                </a:cubicBezTo>
                <a:cubicBezTo>
                  <a:pt x="376" y="102"/>
                  <a:pt x="324" y="85"/>
                  <a:pt x="313" y="3"/>
                </a:cubicBezTo>
                <a:close/>
                <a:moveTo>
                  <a:pt x="185" y="180"/>
                </a:moveTo>
                <a:cubicBezTo>
                  <a:pt x="175" y="263"/>
                  <a:pt x="123" y="280"/>
                  <a:pt x="123" y="337"/>
                </a:cubicBezTo>
                <a:cubicBezTo>
                  <a:pt x="123" y="372"/>
                  <a:pt x="153" y="401"/>
                  <a:pt x="188" y="401"/>
                </a:cubicBezTo>
                <a:cubicBezTo>
                  <a:pt x="223" y="401"/>
                  <a:pt x="253" y="372"/>
                  <a:pt x="253" y="337"/>
                </a:cubicBezTo>
                <a:cubicBezTo>
                  <a:pt x="253" y="280"/>
                  <a:pt x="200" y="263"/>
                  <a:pt x="190" y="180"/>
                </a:cubicBezTo>
                <a:cubicBezTo>
                  <a:pt x="190" y="178"/>
                  <a:pt x="186" y="178"/>
                  <a:pt x="185" y="180"/>
                </a:cubicBezTo>
                <a:close/>
              </a:path>
            </a:pathLst>
          </a:custGeom>
          <a:solidFill>
            <a:schemeClr val="bg1"/>
          </a:solidFill>
          <a:ln>
            <a:noFill/>
          </a:ln>
        </p:spPr>
        <p:txBody>
          <a:bodyPr vert="horz" wrap="square" lIns="105461" tIns="52729" rIns="105461" bIns="52729" numCol="1" anchor="t" anchorCtr="0" compatLnSpc="1"/>
          <a:lstStyle/>
          <a:p>
            <a:pPr>
              <a:lnSpc>
                <a:spcPct val="120000"/>
              </a:lnSpc>
            </a:pPr>
            <a:endParaRPr lang="en-US" sz="2075" dirty="0">
              <a:latin typeface="Arial" panose="020B0604020202020204" pitchFamily="34" charset="0"/>
              <a:ea typeface="微软雅黑" panose="020B0503020204020204" pitchFamily="2" charset="-122"/>
              <a:cs typeface="+mn-ea"/>
              <a:sym typeface="Arial" panose="020B0604020202020204" pitchFamily="34" charset="0"/>
            </a:endParaRPr>
          </a:p>
        </p:txBody>
      </p:sp>
      <p:sp>
        <p:nvSpPr>
          <p:cNvPr id="17" name="Freeform 11"/>
          <p:cNvSpPr>
            <a:spLocks noChangeAspect="1" noEditPoints="1"/>
          </p:cNvSpPr>
          <p:nvPr/>
        </p:nvSpPr>
        <p:spPr bwMode="auto">
          <a:xfrm>
            <a:off x="4857423" y="5159206"/>
            <a:ext cx="337297" cy="337652"/>
          </a:xfrm>
          <a:custGeom>
            <a:avLst/>
            <a:gdLst>
              <a:gd name="T0" fmla="*/ 360 w 400"/>
              <a:gd name="T1" fmla="*/ 184 h 400"/>
              <a:gd name="T2" fmla="*/ 360 w 400"/>
              <a:gd name="T3" fmla="*/ 216 h 400"/>
              <a:gd name="T4" fmla="*/ 400 w 400"/>
              <a:gd name="T5" fmla="*/ 200 h 400"/>
              <a:gd name="T6" fmla="*/ 200 w 400"/>
              <a:gd name="T7" fmla="*/ 90 h 400"/>
              <a:gd name="T8" fmla="*/ 200 w 400"/>
              <a:gd name="T9" fmla="*/ 310 h 400"/>
              <a:gd name="T10" fmla="*/ 200 w 400"/>
              <a:gd name="T11" fmla="*/ 90 h 400"/>
              <a:gd name="T12" fmla="*/ 120 w 400"/>
              <a:gd name="T13" fmla="*/ 200 h 400"/>
              <a:gd name="T14" fmla="*/ 280 w 400"/>
              <a:gd name="T15" fmla="*/ 200 h 400"/>
              <a:gd name="T16" fmla="*/ 59 w 400"/>
              <a:gd name="T17" fmla="*/ 200 h 400"/>
              <a:gd name="T18" fmla="*/ 20 w 400"/>
              <a:gd name="T19" fmla="*/ 184 h 400"/>
              <a:gd name="T20" fmla="*/ 20 w 400"/>
              <a:gd name="T21" fmla="*/ 216 h 400"/>
              <a:gd name="T22" fmla="*/ 59 w 400"/>
              <a:gd name="T23" fmla="*/ 200 h 400"/>
              <a:gd name="T24" fmla="*/ 216 w 400"/>
              <a:gd name="T25" fmla="*/ 40 h 400"/>
              <a:gd name="T26" fmla="*/ 200 w 400"/>
              <a:gd name="T27" fmla="*/ 0 h 400"/>
              <a:gd name="T28" fmla="*/ 184 w 400"/>
              <a:gd name="T29" fmla="*/ 40 h 400"/>
              <a:gd name="T30" fmla="*/ 200 w 400"/>
              <a:gd name="T31" fmla="*/ 340 h 400"/>
              <a:gd name="T32" fmla="*/ 184 w 400"/>
              <a:gd name="T33" fmla="*/ 380 h 400"/>
              <a:gd name="T34" fmla="*/ 216 w 400"/>
              <a:gd name="T35" fmla="*/ 380 h 400"/>
              <a:gd name="T36" fmla="*/ 200 w 400"/>
              <a:gd name="T37" fmla="*/ 340 h 400"/>
              <a:gd name="T38" fmla="*/ 350 w 400"/>
              <a:gd name="T39" fmla="*/ 50 h 400"/>
              <a:gd name="T40" fmla="*/ 310 w 400"/>
              <a:gd name="T41" fmla="*/ 67 h 400"/>
              <a:gd name="T42" fmla="*/ 333 w 400"/>
              <a:gd name="T43" fmla="*/ 89 h 400"/>
              <a:gd name="T44" fmla="*/ 66 w 400"/>
              <a:gd name="T45" fmla="*/ 311 h 400"/>
              <a:gd name="T46" fmla="*/ 50 w 400"/>
              <a:gd name="T47" fmla="*/ 350 h 400"/>
              <a:gd name="T48" fmla="*/ 89 w 400"/>
              <a:gd name="T49" fmla="*/ 333 h 400"/>
              <a:gd name="T50" fmla="*/ 66 w 400"/>
              <a:gd name="T51" fmla="*/ 311 h 400"/>
              <a:gd name="T52" fmla="*/ 50 w 400"/>
              <a:gd name="T53" fmla="*/ 50 h 400"/>
              <a:gd name="T54" fmla="*/ 66 w 400"/>
              <a:gd name="T55" fmla="*/ 89 h 400"/>
              <a:gd name="T56" fmla="*/ 89 w 400"/>
              <a:gd name="T57" fmla="*/ 67 h 400"/>
              <a:gd name="T58" fmla="*/ 310 w 400"/>
              <a:gd name="T59" fmla="*/ 333 h 400"/>
              <a:gd name="T60" fmla="*/ 350 w 400"/>
              <a:gd name="T61" fmla="*/ 350 h 400"/>
              <a:gd name="T62" fmla="*/ 333 w 400"/>
              <a:gd name="T63" fmla="*/ 311 h 400"/>
              <a:gd name="T64" fmla="*/ 310 w 400"/>
              <a:gd name="T65" fmla="*/ 33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00" h="400">
                <a:moveTo>
                  <a:pt x="380" y="184"/>
                </a:moveTo>
                <a:cubicBezTo>
                  <a:pt x="376" y="184"/>
                  <a:pt x="364" y="184"/>
                  <a:pt x="360" y="184"/>
                </a:cubicBezTo>
                <a:cubicBezTo>
                  <a:pt x="349" y="184"/>
                  <a:pt x="340" y="191"/>
                  <a:pt x="340" y="200"/>
                </a:cubicBezTo>
                <a:cubicBezTo>
                  <a:pt x="340" y="209"/>
                  <a:pt x="349" y="216"/>
                  <a:pt x="360" y="216"/>
                </a:cubicBezTo>
                <a:cubicBezTo>
                  <a:pt x="364" y="216"/>
                  <a:pt x="376" y="216"/>
                  <a:pt x="380" y="216"/>
                </a:cubicBezTo>
                <a:cubicBezTo>
                  <a:pt x="391" y="216"/>
                  <a:pt x="400" y="209"/>
                  <a:pt x="400" y="200"/>
                </a:cubicBezTo>
                <a:cubicBezTo>
                  <a:pt x="400" y="191"/>
                  <a:pt x="391" y="184"/>
                  <a:pt x="380" y="184"/>
                </a:cubicBezTo>
                <a:close/>
                <a:moveTo>
                  <a:pt x="200" y="90"/>
                </a:moveTo>
                <a:cubicBezTo>
                  <a:pt x="139" y="90"/>
                  <a:pt x="90" y="139"/>
                  <a:pt x="90" y="200"/>
                </a:cubicBezTo>
                <a:cubicBezTo>
                  <a:pt x="90" y="261"/>
                  <a:pt x="139" y="310"/>
                  <a:pt x="200" y="310"/>
                </a:cubicBezTo>
                <a:cubicBezTo>
                  <a:pt x="261" y="310"/>
                  <a:pt x="310" y="261"/>
                  <a:pt x="310" y="200"/>
                </a:cubicBezTo>
                <a:cubicBezTo>
                  <a:pt x="310" y="139"/>
                  <a:pt x="261" y="90"/>
                  <a:pt x="200" y="90"/>
                </a:cubicBezTo>
                <a:close/>
                <a:moveTo>
                  <a:pt x="200" y="280"/>
                </a:moveTo>
                <a:cubicBezTo>
                  <a:pt x="156" y="280"/>
                  <a:pt x="120" y="244"/>
                  <a:pt x="120" y="200"/>
                </a:cubicBezTo>
                <a:cubicBezTo>
                  <a:pt x="120" y="156"/>
                  <a:pt x="156" y="120"/>
                  <a:pt x="200" y="120"/>
                </a:cubicBezTo>
                <a:cubicBezTo>
                  <a:pt x="244" y="120"/>
                  <a:pt x="280" y="156"/>
                  <a:pt x="280" y="200"/>
                </a:cubicBezTo>
                <a:cubicBezTo>
                  <a:pt x="280" y="244"/>
                  <a:pt x="244" y="280"/>
                  <a:pt x="200" y="280"/>
                </a:cubicBezTo>
                <a:close/>
                <a:moveTo>
                  <a:pt x="59" y="200"/>
                </a:moveTo>
                <a:cubicBezTo>
                  <a:pt x="59" y="191"/>
                  <a:pt x="51" y="184"/>
                  <a:pt x="40" y="184"/>
                </a:cubicBezTo>
                <a:cubicBezTo>
                  <a:pt x="36" y="184"/>
                  <a:pt x="23" y="184"/>
                  <a:pt x="20" y="184"/>
                </a:cubicBezTo>
                <a:cubicBezTo>
                  <a:pt x="9" y="184"/>
                  <a:pt x="0" y="191"/>
                  <a:pt x="0" y="200"/>
                </a:cubicBezTo>
                <a:cubicBezTo>
                  <a:pt x="0" y="209"/>
                  <a:pt x="9" y="216"/>
                  <a:pt x="20" y="216"/>
                </a:cubicBezTo>
                <a:cubicBezTo>
                  <a:pt x="23" y="216"/>
                  <a:pt x="36" y="216"/>
                  <a:pt x="40" y="216"/>
                </a:cubicBezTo>
                <a:cubicBezTo>
                  <a:pt x="51" y="216"/>
                  <a:pt x="59" y="209"/>
                  <a:pt x="59" y="200"/>
                </a:cubicBezTo>
                <a:close/>
                <a:moveTo>
                  <a:pt x="200" y="60"/>
                </a:moveTo>
                <a:cubicBezTo>
                  <a:pt x="209" y="60"/>
                  <a:pt x="216" y="51"/>
                  <a:pt x="216" y="40"/>
                </a:cubicBezTo>
                <a:cubicBezTo>
                  <a:pt x="216" y="36"/>
                  <a:pt x="216" y="24"/>
                  <a:pt x="216" y="20"/>
                </a:cubicBezTo>
                <a:cubicBezTo>
                  <a:pt x="216" y="9"/>
                  <a:pt x="209" y="0"/>
                  <a:pt x="200" y="0"/>
                </a:cubicBezTo>
                <a:cubicBezTo>
                  <a:pt x="191" y="0"/>
                  <a:pt x="184" y="9"/>
                  <a:pt x="184" y="20"/>
                </a:cubicBezTo>
                <a:cubicBezTo>
                  <a:pt x="184" y="24"/>
                  <a:pt x="184" y="36"/>
                  <a:pt x="184" y="40"/>
                </a:cubicBezTo>
                <a:cubicBezTo>
                  <a:pt x="184" y="51"/>
                  <a:pt x="191" y="60"/>
                  <a:pt x="200" y="60"/>
                </a:cubicBezTo>
                <a:close/>
                <a:moveTo>
                  <a:pt x="200" y="340"/>
                </a:moveTo>
                <a:cubicBezTo>
                  <a:pt x="191" y="340"/>
                  <a:pt x="184" y="349"/>
                  <a:pt x="184" y="360"/>
                </a:cubicBezTo>
                <a:cubicBezTo>
                  <a:pt x="184" y="364"/>
                  <a:pt x="184" y="376"/>
                  <a:pt x="184" y="380"/>
                </a:cubicBezTo>
                <a:cubicBezTo>
                  <a:pt x="184" y="391"/>
                  <a:pt x="191" y="400"/>
                  <a:pt x="200" y="400"/>
                </a:cubicBezTo>
                <a:cubicBezTo>
                  <a:pt x="209" y="400"/>
                  <a:pt x="216" y="391"/>
                  <a:pt x="216" y="380"/>
                </a:cubicBezTo>
                <a:cubicBezTo>
                  <a:pt x="216" y="376"/>
                  <a:pt x="216" y="364"/>
                  <a:pt x="216" y="360"/>
                </a:cubicBezTo>
                <a:cubicBezTo>
                  <a:pt x="216" y="349"/>
                  <a:pt x="209" y="340"/>
                  <a:pt x="200" y="340"/>
                </a:cubicBezTo>
                <a:close/>
                <a:moveTo>
                  <a:pt x="347" y="75"/>
                </a:moveTo>
                <a:cubicBezTo>
                  <a:pt x="355" y="67"/>
                  <a:pt x="356" y="56"/>
                  <a:pt x="350" y="50"/>
                </a:cubicBezTo>
                <a:cubicBezTo>
                  <a:pt x="344" y="44"/>
                  <a:pt x="332" y="45"/>
                  <a:pt x="324" y="53"/>
                </a:cubicBezTo>
                <a:cubicBezTo>
                  <a:pt x="322" y="55"/>
                  <a:pt x="313" y="64"/>
                  <a:pt x="310" y="67"/>
                </a:cubicBezTo>
                <a:cubicBezTo>
                  <a:pt x="303" y="74"/>
                  <a:pt x="301" y="86"/>
                  <a:pt x="308" y="92"/>
                </a:cubicBezTo>
                <a:cubicBezTo>
                  <a:pt x="314" y="98"/>
                  <a:pt x="325" y="97"/>
                  <a:pt x="333" y="89"/>
                </a:cubicBezTo>
                <a:cubicBezTo>
                  <a:pt x="335" y="87"/>
                  <a:pt x="345" y="77"/>
                  <a:pt x="347" y="75"/>
                </a:cubicBezTo>
                <a:close/>
                <a:moveTo>
                  <a:pt x="66" y="311"/>
                </a:moveTo>
                <a:cubicBezTo>
                  <a:pt x="64" y="313"/>
                  <a:pt x="55" y="322"/>
                  <a:pt x="52" y="325"/>
                </a:cubicBezTo>
                <a:cubicBezTo>
                  <a:pt x="45" y="332"/>
                  <a:pt x="43" y="344"/>
                  <a:pt x="50" y="350"/>
                </a:cubicBezTo>
                <a:cubicBezTo>
                  <a:pt x="56" y="356"/>
                  <a:pt x="67" y="355"/>
                  <a:pt x="75" y="347"/>
                </a:cubicBezTo>
                <a:cubicBezTo>
                  <a:pt x="77" y="345"/>
                  <a:pt x="87" y="335"/>
                  <a:pt x="89" y="333"/>
                </a:cubicBezTo>
                <a:cubicBezTo>
                  <a:pt x="97" y="325"/>
                  <a:pt x="98" y="314"/>
                  <a:pt x="92" y="308"/>
                </a:cubicBezTo>
                <a:cubicBezTo>
                  <a:pt x="86" y="302"/>
                  <a:pt x="74" y="303"/>
                  <a:pt x="66" y="311"/>
                </a:cubicBezTo>
                <a:close/>
                <a:moveTo>
                  <a:pt x="75" y="53"/>
                </a:moveTo>
                <a:cubicBezTo>
                  <a:pt x="67" y="45"/>
                  <a:pt x="56" y="44"/>
                  <a:pt x="50" y="50"/>
                </a:cubicBezTo>
                <a:cubicBezTo>
                  <a:pt x="43" y="56"/>
                  <a:pt x="45" y="67"/>
                  <a:pt x="52" y="75"/>
                </a:cubicBezTo>
                <a:cubicBezTo>
                  <a:pt x="55" y="77"/>
                  <a:pt x="64" y="87"/>
                  <a:pt x="66" y="89"/>
                </a:cubicBezTo>
                <a:cubicBezTo>
                  <a:pt x="74" y="97"/>
                  <a:pt x="86" y="98"/>
                  <a:pt x="92" y="92"/>
                </a:cubicBezTo>
                <a:cubicBezTo>
                  <a:pt x="98" y="86"/>
                  <a:pt x="97" y="74"/>
                  <a:pt x="89" y="67"/>
                </a:cubicBezTo>
                <a:cubicBezTo>
                  <a:pt x="87" y="64"/>
                  <a:pt x="77" y="55"/>
                  <a:pt x="75" y="53"/>
                </a:cubicBezTo>
                <a:close/>
                <a:moveTo>
                  <a:pt x="310" y="333"/>
                </a:moveTo>
                <a:cubicBezTo>
                  <a:pt x="313" y="335"/>
                  <a:pt x="322" y="345"/>
                  <a:pt x="324" y="347"/>
                </a:cubicBezTo>
                <a:cubicBezTo>
                  <a:pt x="332" y="355"/>
                  <a:pt x="344" y="356"/>
                  <a:pt x="350" y="350"/>
                </a:cubicBezTo>
                <a:cubicBezTo>
                  <a:pt x="356" y="344"/>
                  <a:pt x="355" y="332"/>
                  <a:pt x="347" y="325"/>
                </a:cubicBezTo>
                <a:cubicBezTo>
                  <a:pt x="345" y="322"/>
                  <a:pt x="335" y="313"/>
                  <a:pt x="333" y="311"/>
                </a:cubicBezTo>
                <a:cubicBezTo>
                  <a:pt x="325" y="303"/>
                  <a:pt x="314" y="302"/>
                  <a:pt x="308" y="308"/>
                </a:cubicBezTo>
                <a:cubicBezTo>
                  <a:pt x="301" y="314"/>
                  <a:pt x="303" y="325"/>
                  <a:pt x="310" y="333"/>
                </a:cubicBezTo>
                <a:close/>
              </a:path>
            </a:pathLst>
          </a:custGeom>
          <a:solidFill>
            <a:schemeClr val="bg1"/>
          </a:solidFill>
          <a:ln>
            <a:noFill/>
          </a:ln>
        </p:spPr>
        <p:txBody>
          <a:bodyPr vert="horz" wrap="square" lIns="105461" tIns="52729" rIns="105461" bIns="52729" numCol="1" anchor="t" anchorCtr="0" compatLnSpc="1"/>
          <a:lstStyle/>
          <a:p>
            <a:pPr>
              <a:lnSpc>
                <a:spcPct val="120000"/>
              </a:lnSpc>
            </a:pPr>
            <a:endParaRPr lang="en-US" sz="2075" dirty="0">
              <a:latin typeface="Arial" panose="020B0604020202020204" pitchFamily="34" charset="0"/>
              <a:ea typeface="微软雅黑" panose="020B0503020204020204" pitchFamily="2" charset="-122"/>
              <a:cs typeface="+mn-ea"/>
              <a:sym typeface="Arial" panose="020B0604020202020204" pitchFamily="34" charset="0"/>
            </a:endParaRPr>
          </a:p>
        </p:txBody>
      </p:sp>
      <p:sp>
        <p:nvSpPr>
          <p:cNvPr id="18" name="Freeform 21"/>
          <p:cNvSpPr>
            <a:spLocks noChangeAspect="1" noEditPoints="1"/>
          </p:cNvSpPr>
          <p:nvPr/>
        </p:nvSpPr>
        <p:spPr bwMode="auto">
          <a:xfrm>
            <a:off x="6130517" y="5173743"/>
            <a:ext cx="293862" cy="294789"/>
          </a:xfrm>
          <a:custGeom>
            <a:avLst/>
            <a:gdLst>
              <a:gd name="T0" fmla="*/ 390 w 403"/>
              <a:gd name="T1" fmla="*/ 150 h 404"/>
              <a:gd name="T2" fmla="*/ 241 w 403"/>
              <a:gd name="T3" fmla="*/ 110 h 404"/>
              <a:gd name="T4" fmla="*/ 215 w 403"/>
              <a:gd name="T5" fmla="*/ 13 h 404"/>
              <a:gd name="T6" fmla="*/ 195 w 403"/>
              <a:gd name="T7" fmla="*/ 2 h 404"/>
              <a:gd name="T8" fmla="*/ 14 w 403"/>
              <a:gd name="T9" fmla="*/ 51 h 404"/>
              <a:gd name="T10" fmla="*/ 2 w 403"/>
              <a:gd name="T11" fmla="*/ 70 h 404"/>
              <a:gd name="T12" fmla="*/ 67 w 403"/>
              <a:gd name="T13" fmla="*/ 311 h 404"/>
              <a:gd name="T14" fmla="*/ 86 w 403"/>
              <a:gd name="T15" fmla="*/ 322 h 404"/>
              <a:gd name="T16" fmla="*/ 159 w 403"/>
              <a:gd name="T17" fmla="*/ 302 h 404"/>
              <a:gd name="T18" fmla="*/ 149 w 403"/>
              <a:gd name="T19" fmla="*/ 339 h 404"/>
              <a:gd name="T20" fmla="*/ 160 w 403"/>
              <a:gd name="T21" fmla="*/ 358 h 404"/>
              <a:gd name="T22" fmla="*/ 322 w 403"/>
              <a:gd name="T23" fmla="*/ 401 h 404"/>
              <a:gd name="T24" fmla="*/ 342 w 403"/>
              <a:gd name="T25" fmla="*/ 391 h 404"/>
              <a:gd name="T26" fmla="*/ 401 w 403"/>
              <a:gd name="T27" fmla="*/ 169 h 404"/>
              <a:gd name="T28" fmla="*/ 390 w 403"/>
              <a:gd name="T29" fmla="*/ 150 h 404"/>
              <a:gd name="T30" fmla="*/ 34 w 403"/>
              <a:gd name="T31" fmla="*/ 75 h 404"/>
              <a:gd name="T32" fmla="*/ 191 w 403"/>
              <a:gd name="T33" fmla="*/ 33 h 404"/>
              <a:gd name="T34" fmla="*/ 249 w 403"/>
              <a:gd name="T35" fmla="*/ 249 h 404"/>
              <a:gd name="T36" fmla="*/ 92 w 403"/>
              <a:gd name="T37" fmla="*/ 291 h 404"/>
              <a:gd name="T38" fmla="*/ 34 w 403"/>
              <a:gd name="T39" fmla="*/ 75 h 404"/>
              <a:gd name="T40" fmla="*/ 315 w 403"/>
              <a:gd name="T41" fmla="*/ 371 h 404"/>
              <a:gd name="T42" fmla="*/ 179 w 403"/>
              <a:gd name="T43" fmla="*/ 334 h 404"/>
              <a:gd name="T44" fmla="*/ 190 w 403"/>
              <a:gd name="T45" fmla="*/ 294 h 404"/>
              <a:gd name="T46" fmla="*/ 268 w 403"/>
              <a:gd name="T47" fmla="*/ 273 h 404"/>
              <a:gd name="T48" fmla="*/ 279 w 403"/>
              <a:gd name="T49" fmla="*/ 254 h 404"/>
              <a:gd name="T50" fmla="*/ 249 w 403"/>
              <a:gd name="T51" fmla="*/ 142 h 404"/>
              <a:gd name="T52" fmla="*/ 368 w 403"/>
              <a:gd name="T53" fmla="*/ 174 h 404"/>
              <a:gd name="T54" fmla="*/ 315 w 403"/>
              <a:gd name="T55" fmla="*/ 37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3" h="404">
                <a:moveTo>
                  <a:pt x="390" y="150"/>
                </a:moveTo>
                <a:cubicBezTo>
                  <a:pt x="241" y="110"/>
                  <a:pt x="241" y="110"/>
                  <a:pt x="241" y="110"/>
                </a:cubicBezTo>
                <a:cubicBezTo>
                  <a:pt x="215" y="13"/>
                  <a:pt x="215" y="13"/>
                  <a:pt x="215" y="13"/>
                </a:cubicBezTo>
                <a:cubicBezTo>
                  <a:pt x="213" y="5"/>
                  <a:pt x="204" y="0"/>
                  <a:pt x="195" y="2"/>
                </a:cubicBezTo>
                <a:cubicBezTo>
                  <a:pt x="14" y="51"/>
                  <a:pt x="14" y="51"/>
                  <a:pt x="14" y="51"/>
                </a:cubicBezTo>
                <a:cubicBezTo>
                  <a:pt x="5" y="53"/>
                  <a:pt x="0" y="62"/>
                  <a:pt x="2" y="70"/>
                </a:cubicBezTo>
                <a:cubicBezTo>
                  <a:pt x="67" y="311"/>
                  <a:pt x="67" y="311"/>
                  <a:pt x="67" y="311"/>
                </a:cubicBezTo>
                <a:cubicBezTo>
                  <a:pt x="69" y="319"/>
                  <a:pt x="78" y="324"/>
                  <a:pt x="86" y="322"/>
                </a:cubicBezTo>
                <a:cubicBezTo>
                  <a:pt x="159" y="302"/>
                  <a:pt x="159" y="302"/>
                  <a:pt x="159" y="302"/>
                </a:cubicBezTo>
                <a:cubicBezTo>
                  <a:pt x="149" y="339"/>
                  <a:pt x="149" y="339"/>
                  <a:pt x="149" y="339"/>
                </a:cubicBezTo>
                <a:cubicBezTo>
                  <a:pt x="147" y="347"/>
                  <a:pt x="152" y="356"/>
                  <a:pt x="160" y="358"/>
                </a:cubicBezTo>
                <a:cubicBezTo>
                  <a:pt x="322" y="401"/>
                  <a:pt x="322" y="401"/>
                  <a:pt x="322" y="401"/>
                </a:cubicBezTo>
                <a:cubicBezTo>
                  <a:pt x="331" y="404"/>
                  <a:pt x="340" y="399"/>
                  <a:pt x="342" y="391"/>
                </a:cubicBezTo>
                <a:cubicBezTo>
                  <a:pt x="401" y="169"/>
                  <a:pt x="401" y="169"/>
                  <a:pt x="401" y="169"/>
                </a:cubicBezTo>
                <a:cubicBezTo>
                  <a:pt x="403" y="161"/>
                  <a:pt x="398" y="152"/>
                  <a:pt x="390" y="150"/>
                </a:cubicBezTo>
                <a:close/>
                <a:moveTo>
                  <a:pt x="34" y="75"/>
                </a:moveTo>
                <a:cubicBezTo>
                  <a:pt x="191" y="33"/>
                  <a:pt x="191" y="33"/>
                  <a:pt x="191" y="33"/>
                </a:cubicBezTo>
                <a:cubicBezTo>
                  <a:pt x="249" y="249"/>
                  <a:pt x="249" y="249"/>
                  <a:pt x="249" y="249"/>
                </a:cubicBezTo>
                <a:cubicBezTo>
                  <a:pt x="92" y="291"/>
                  <a:pt x="92" y="291"/>
                  <a:pt x="92" y="291"/>
                </a:cubicBezTo>
                <a:lnTo>
                  <a:pt x="34" y="75"/>
                </a:lnTo>
                <a:close/>
                <a:moveTo>
                  <a:pt x="315" y="371"/>
                </a:moveTo>
                <a:cubicBezTo>
                  <a:pt x="179" y="334"/>
                  <a:pt x="179" y="334"/>
                  <a:pt x="179" y="334"/>
                </a:cubicBezTo>
                <a:cubicBezTo>
                  <a:pt x="190" y="294"/>
                  <a:pt x="190" y="294"/>
                  <a:pt x="190" y="294"/>
                </a:cubicBezTo>
                <a:cubicBezTo>
                  <a:pt x="268" y="273"/>
                  <a:pt x="268" y="273"/>
                  <a:pt x="268" y="273"/>
                </a:cubicBezTo>
                <a:cubicBezTo>
                  <a:pt x="276" y="271"/>
                  <a:pt x="282" y="262"/>
                  <a:pt x="279" y="254"/>
                </a:cubicBezTo>
                <a:cubicBezTo>
                  <a:pt x="249" y="142"/>
                  <a:pt x="249" y="142"/>
                  <a:pt x="249" y="142"/>
                </a:cubicBezTo>
                <a:cubicBezTo>
                  <a:pt x="368" y="174"/>
                  <a:pt x="368" y="174"/>
                  <a:pt x="368" y="174"/>
                </a:cubicBezTo>
                <a:lnTo>
                  <a:pt x="315" y="371"/>
                </a:lnTo>
                <a:close/>
              </a:path>
            </a:pathLst>
          </a:custGeom>
          <a:solidFill>
            <a:schemeClr val="bg1"/>
          </a:solidFill>
          <a:ln>
            <a:noFill/>
          </a:ln>
        </p:spPr>
        <p:txBody>
          <a:bodyPr vert="horz" wrap="square" lIns="105461" tIns="52729" rIns="105461" bIns="52729" numCol="1" anchor="t" anchorCtr="0" compatLnSpc="1"/>
          <a:lstStyle/>
          <a:p>
            <a:pPr>
              <a:lnSpc>
                <a:spcPct val="120000"/>
              </a:lnSpc>
            </a:pPr>
            <a:endParaRPr lang="en-US" sz="2075" dirty="0">
              <a:latin typeface="Arial" panose="020B0604020202020204" pitchFamily="34" charset="0"/>
              <a:ea typeface="微软雅黑" panose="020B0503020204020204" pitchFamily="2" charset="-122"/>
              <a:cs typeface="+mn-ea"/>
              <a:sym typeface="Arial" panose="020B0604020202020204" pitchFamily="34" charset="0"/>
            </a:endParaRPr>
          </a:p>
        </p:txBody>
      </p:sp>
      <p:sp>
        <p:nvSpPr>
          <p:cNvPr id="19" name="Freeform 26"/>
          <p:cNvSpPr>
            <a:spLocks noChangeAspect="1"/>
          </p:cNvSpPr>
          <p:nvPr/>
        </p:nvSpPr>
        <p:spPr bwMode="auto">
          <a:xfrm>
            <a:off x="7587626" y="5186174"/>
            <a:ext cx="280240" cy="290637"/>
          </a:xfrm>
          <a:custGeom>
            <a:avLst/>
            <a:gdLst>
              <a:gd name="T0" fmla="*/ 103 w 274"/>
              <a:gd name="T1" fmla="*/ 284 h 284"/>
              <a:gd name="T2" fmla="*/ 80 w 274"/>
              <a:gd name="T3" fmla="*/ 273 h 284"/>
              <a:gd name="T4" fmla="*/ 9 w 274"/>
              <a:gd name="T5" fmla="*/ 178 h 284"/>
              <a:gd name="T6" fmla="*/ 14 w 274"/>
              <a:gd name="T7" fmla="*/ 139 h 284"/>
              <a:gd name="T8" fmla="*/ 53 w 274"/>
              <a:gd name="T9" fmla="*/ 145 h 284"/>
              <a:gd name="T10" fmla="*/ 100 w 274"/>
              <a:gd name="T11" fmla="*/ 207 h 284"/>
              <a:gd name="T12" fmla="*/ 219 w 274"/>
              <a:gd name="T13" fmla="*/ 17 h 284"/>
              <a:gd name="T14" fmla="*/ 257 w 274"/>
              <a:gd name="T15" fmla="*/ 8 h 284"/>
              <a:gd name="T16" fmla="*/ 266 w 274"/>
              <a:gd name="T17" fmla="*/ 47 h 284"/>
              <a:gd name="T18" fmla="*/ 126 w 274"/>
              <a:gd name="T19" fmla="*/ 271 h 284"/>
              <a:gd name="T20" fmla="*/ 104 w 274"/>
              <a:gd name="T21" fmla="*/ 284 h 284"/>
              <a:gd name="T22" fmla="*/ 103 w 274"/>
              <a:gd name="T23"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chemeClr val="bg1"/>
          </a:solidFill>
          <a:ln>
            <a:noFill/>
          </a:ln>
        </p:spPr>
        <p:txBody>
          <a:bodyPr vert="horz" wrap="square" lIns="105461" tIns="52729" rIns="105461" bIns="52729" numCol="1" anchor="t" anchorCtr="0" compatLnSpc="1"/>
          <a:lstStyle/>
          <a:p>
            <a:pPr>
              <a:lnSpc>
                <a:spcPct val="120000"/>
              </a:lnSpc>
            </a:pPr>
            <a:endParaRPr lang="en-US" sz="2075" dirty="0">
              <a:latin typeface="Arial" panose="020B0604020202020204" pitchFamily="34" charset="0"/>
              <a:ea typeface="微软雅黑" panose="020B0503020204020204" pitchFamily="2" charset="-122"/>
              <a:cs typeface="+mn-ea"/>
              <a:sym typeface="Arial" panose="020B0604020202020204" pitchFamily="34" charset="0"/>
            </a:endParaRPr>
          </a:p>
        </p:txBody>
      </p:sp>
      <p:sp>
        <p:nvSpPr>
          <p:cNvPr id="26" name="Text Placeholder 7"/>
          <p:cNvSpPr txBox="1"/>
          <p:nvPr/>
        </p:nvSpPr>
        <p:spPr>
          <a:xfrm>
            <a:off x="1097915" y="4041140"/>
            <a:ext cx="2030730" cy="356870"/>
          </a:xfrm>
          <a:prstGeom prst="rect">
            <a:avLst/>
          </a:prstGeom>
        </p:spPr>
        <p:txBody>
          <a:bodyPr vert="horz" lIns="0" tIns="103860" rIns="0" bIns="103860"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nSpc>
                <a:spcPct val="120000"/>
              </a:lnSpc>
            </a:pPr>
            <a:r>
              <a:rPr lang="zh-CN" altLang="en-US" sz="1600">
                <a:latin typeface="微软雅黑" panose="020B0503020204020204" pitchFamily="2" charset="-122"/>
                <a:ea typeface="微软雅黑" panose="020B0503020204020204" pitchFamily="2" charset="-122"/>
                <a:sym typeface="+mn-ea"/>
              </a:rPr>
              <a:t>情境（Situation）</a:t>
            </a:r>
            <a:endParaRPr lang="zh-CN" altLang="en-US" sz="1600" dirty="0">
              <a:solidFill>
                <a:schemeClr val="tx1"/>
              </a:solidFill>
              <a:latin typeface="Arial" panose="020B0604020202020204" pitchFamily="34" charset="0"/>
              <a:ea typeface="微软雅黑" panose="020B0503020204020204" pitchFamily="2" charset="-122"/>
              <a:cs typeface="+mn-ea"/>
              <a:sym typeface="Arial" panose="020B0604020202020204" pitchFamily="34" charset="0"/>
            </a:endParaRPr>
          </a:p>
        </p:txBody>
      </p:sp>
      <p:sp>
        <p:nvSpPr>
          <p:cNvPr id="27" name="Text Placeholder 2"/>
          <p:cNvSpPr txBox="1"/>
          <p:nvPr/>
        </p:nvSpPr>
        <p:spPr>
          <a:xfrm>
            <a:off x="716915" y="4398010"/>
            <a:ext cx="2292350" cy="368935"/>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nSpc>
                <a:spcPct val="120000"/>
              </a:lnSpc>
            </a:pPr>
            <a:r>
              <a:rPr lang="zh-CN" altLang="en-US" sz="1200">
                <a:latin typeface="微软雅黑" panose="020B0503020204020204" pitchFamily="2" charset="-122"/>
                <a:ea typeface="微软雅黑" panose="020B0503020204020204" pitchFamily="2" charset="-122"/>
                <a:sym typeface="+mn-ea"/>
              </a:rPr>
              <a:t>面临的情景</a:t>
            </a:r>
            <a:endParaRPr lang="en-US" altLang="zh-CN" sz="1200" b="1" dirty="0" smtClean="0">
              <a:solidFill>
                <a:schemeClr val="bg1">
                  <a:lumMod val="65000"/>
                </a:schemeClr>
              </a:solidFill>
              <a:latin typeface="微软雅黑" panose="020B0503020204020204" pitchFamily="2" charset="-122"/>
              <a:ea typeface="微软雅黑" panose="020B0503020204020204" pitchFamily="2" charset="-122"/>
              <a:cs typeface="+mn-ea"/>
              <a:sym typeface="Arial" panose="020B0604020202020204" pitchFamily="34" charset="0"/>
            </a:endParaRPr>
          </a:p>
        </p:txBody>
      </p:sp>
      <p:sp>
        <p:nvSpPr>
          <p:cNvPr id="29" name="Text Placeholder 2"/>
          <p:cNvSpPr txBox="1"/>
          <p:nvPr/>
        </p:nvSpPr>
        <p:spPr>
          <a:xfrm>
            <a:off x="2716637" y="3602787"/>
            <a:ext cx="2292110" cy="578398"/>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nSpc>
                <a:spcPct val="120000"/>
              </a:lnSpc>
            </a:pPr>
            <a:r>
              <a:rPr lang="zh-CN" altLang="en-US" sz="1200">
                <a:latin typeface="微软雅黑" panose="020B0503020204020204" pitchFamily="2" charset="-122"/>
                <a:ea typeface="微软雅黑" panose="020B0503020204020204" pitchFamily="2" charset="-122"/>
                <a:sym typeface="+mn-ea"/>
              </a:rPr>
              <a:t>分配的任务</a:t>
            </a:r>
            <a:endParaRPr lang="en-US" altLang="zh-CN" sz="1200" b="1" dirty="0" smtClean="0">
              <a:solidFill>
                <a:schemeClr val="bg1">
                  <a:lumMod val="65000"/>
                </a:schemeClr>
              </a:solidFill>
              <a:latin typeface="微软雅黑" panose="020B0503020204020204" pitchFamily="2" charset="-122"/>
              <a:ea typeface="微软雅黑" panose="020B0503020204020204" pitchFamily="2" charset="-122"/>
              <a:cs typeface="+mn-ea"/>
              <a:sym typeface="Arial" panose="020B0604020202020204" pitchFamily="34" charset="0"/>
            </a:endParaRPr>
          </a:p>
        </p:txBody>
      </p:sp>
      <p:sp>
        <p:nvSpPr>
          <p:cNvPr id="30" name="Text Placeholder 7"/>
          <p:cNvSpPr txBox="1"/>
          <p:nvPr/>
        </p:nvSpPr>
        <p:spPr>
          <a:xfrm>
            <a:off x="7585075" y="3256915"/>
            <a:ext cx="1673860" cy="356870"/>
          </a:xfrm>
          <a:prstGeom prst="rect">
            <a:avLst/>
          </a:prstGeom>
        </p:spPr>
        <p:txBody>
          <a:bodyPr vert="horz" lIns="0" tIns="103860" rIns="0" bIns="103860"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nSpc>
                <a:spcPct val="120000"/>
              </a:lnSpc>
            </a:pPr>
            <a:r>
              <a:rPr lang="zh-CN" altLang="en-US" sz="1600">
                <a:latin typeface="微软雅黑" panose="020B0503020204020204" pitchFamily="2" charset="-122"/>
                <a:ea typeface="微软雅黑" panose="020B0503020204020204" pitchFamily="2" charset="-122"/>
                <a:sym typeface="+mn-ea"/>
              </a:rPr>
              <a:t>行动  （Action）</a:t>
            </a:r>
            <a:endParaRPr lang="zh-CN" altLang="en-US" sz="1600" dirty="0">
              <a:solidFill>
                <a:schemeClr val="tx1"/>
              </a:solidFill>
              <a:latin typeface="Arial" panose="020B0604020202020204" pitchFamily="34" charset="0"/>
              <a:ea typeface="微软雅黑" panose="020B0503020204020204" pitchFamily="2" charset="-122"/>
              <a:cs typeface="+mn-ea"/>
              <a:sym typeface="Arial" panose="020B0604020202020204" pitchFamily="34" charset="0"/>
            </a:endParaRPr>
          </a:p>
        </p:txBody>
      </p:sp>
      <p:sp>
        <p:nvSpPr>
          <p:cNvPr id="31" name="Text Placeholder 2"/>
          <p:cNvSpPr txBox="1"/>
          <p:nvPr/>
        </p:nvSpPr>
        <p:spPr>
          <a:xfrm>
            <a:off x="7651039" y="3613568"/>
            <a:ext cx="2292110" cy="578398"/>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lnSpc>
                <a:spcPct val="120000"/>
              </a:lnSpc>
            </a:pPr>
            <a:r>
              <a:rPr lang="zh-CN" altLang="en-US" sz="1200" dirty="0" smtClean="0">
                <a:solidFill>
                  <a:schemeClr val="bg1">
                    <a:lumMod val="65000"/>
                  </a:schemeClr>
                </a:solidFill>
                <a:latin typeface="微软雅黑" panose="020B0503020204020204" pitchFamily="2" charset="-122"/>
                <a:ea typeface="微软雅黑" panose="020B0503020204020204" pitchFamily="2" charset="-122"/>
                <a:cs typeface="+mn-ea"/>
                <a:sym typeface="Arial" panose="020B0604020202020204" pitchFamily="34" charset="0"/>
              </a:rPr>
              <a:t>采取的行动</a:t>
            </a:r>
            <a:endParaRPr lang="zh-CN" altLang="en-US" sz="1200" dirty="0" smtClean="0">
              <a:solidFill>
                <a:schemeClr val="bg1">
                  <a:lumMod val="65000"/>
                </a:schemeClr>
              </a:solidFill>
              <a:latin typeface="微软雅黑" panose="020B0503020204020204" pitchFamily="2" charset="-122"/>
              <a:ea typeface="微软雅黑" panose="020B0503020204020204" pitchFamily="2" charset="-122"/>
              <a:cs typeface="+mn-ea"/>
              <a:sym typeface="Arial" panose="020B0604020202020204" pitchFamily="34" charset="0"/>
            </a:endParaRPr>
          </a:p>
        </p:txBody>
      </p:sp>
      <p:sp>
        <p:nvSpPr>
          <p:cNvPr id="32" name="Text Placeholder 7"/>
          <p:cNvSpPr txBox="1"/>
          <p:nvPr/>
        </p:nvSpPr>
        <p:spPr>
          <a:xfrm>
            <a:off x="9454515" y="4974590"/>
            <a:ext cx="1674495" cy="356870"/>
          </a:xfrm>
          <a:prstGeom prst="rect">
            <a:avLst/>
          </a:prstGeom>
        </p:spPr>
        <p:txBody>
          <a:bodyPr vert="horz" lIns="0" tIns="103860" rIns="0" bIns="103860"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nSpc>
                <a:spcPct val="120000"/>
              </a:lnSpc>
            </a:pPr>
            <a:r>
              <a:rPr lang="zh-CN" altLang="en-US" sz="1600">
                <a:latin typeface="微软雅黑" panose="020B0503020204020204" pitchFamily="2" charset="-122"/>
                <a:ea typeface="微软雅黑" panose="020B0503020204020204" pitchFamily="2" charset="-122"/>
                <a:sym typeface="+mn-ea"/>
              </a:rPr>
              <a:t>结果  （Result）</a:t>
            </a:r>
            <a:endParaRPr lang="zh-CN" altLang="en-US" sz="1600" dirty="0">
              <a:solidFill>
                <a:schemeClr val="tx1"/>
              </a:solidFill>
              <a:latin typeface="Arial" panose="020B0604020202020204" pitchFamily="34" charset="0"/>
              <a:ea typeface="微软雅黑" panose="020B0503020204020204" pitchFamily="2" charset="-122"/>
              <a:cs typeface="+mn-ea"/>
              <a:sym typeface="Arial" panose="020B0604020202020204" pitchFamily="34" charset="0"/>
            </a:endParaRPr>
          </a:p>
        </p:txBody>
      </p:sp>
      <p:sp>
        <p:nvSpPr>
          <p:cNvPr id="33" name="Text Placeholder 2"/>
          <p:cNvSpPr txBox="1"/>
          <p:nvPr/>
        </p:nvSpPr>
        <p:spPr>
          <a:xfrm>
            <a:off x="9566275" y="5331460"/>
            <a:ext cx="1934845" cy="995045"/>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lnSpc>
                <a:spcPct val="120000"/>
              </a:lnSpc>
            </a:pPr>
            <a:r>
              <a:rPr lang="zh-CN" altLang="en-US" sz="1200">
                <a:latin typeface="微软雅黑" panose="020B0503020204020204" pitchFamily="2" charset="-122"/>
                <a:ea typeface="微软雅黑" panose="020B0503020204020204" pitchFamily="2" charset="-122"/>
                <a:sym typeface="+mn-ea"/>
              </a:rPr>
              <a:t>行动的结果</a:t>
            </a:r>
            <a:endParaRPr lang="zh-CN" altLang="en-US" sz="1200" b="1" dirty="0" smtClean="0">
              <a:solidFill>
                <a:schemeClr val="bg1">
                  <a:lumMod val="65000"/>
                </a:schemeClr>
              </a:solidFill>
              <a:latin typeface="微软雅黑" panose="020B0503020204020204" pitchFamily="2" charset="-122"/>
              <a:ea typeface="微软雅黑" panose="020B0503020204020204" pitchFamily="2" charset="-122"/>
              <a:cs typeface="+mn-ea"/>
              <a:sym typeface="Arial" panose="020B0604020202020204" pitchFamily="34" charset="0"/>
            </a:endParaRPr>
          </a:p>
        </p:txBody>
      </p:sp>
      <p:sp>
        <p:nvSpPr>
          <p:cNvPr id="4" name="Text Placeholder 7"/>
          <p:cNvSpPr txBox="1"/>
          <p:nvPr/>
        </p:nvSpPr>
        <p:spPr>
          <a:xfrm>
            <a:off x="4165710" y="3245887"/>
            <a:ext cx="1415623" cy="356823"/>
          </a:xfrm>
          <a:prstGeom prst="rect">
            <a:avLst/>
          </a:prstGeom>
        </p:spPr>
        <p:txBody>
          <a:bodyPr vert="horz" lIns="0" tIns="103860" rIns="0" bIns="103860"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nSpc>
                <a:spcPct val="120000"/>
              </a:lnSpc>
            </a:pPr>
            <a:r>
              <a:rPr lang="zh-CN" altLang="en-US" sz="1600">
                <a:latin typeface="微软雅黑" panose="020B0503020204020204" pitchFamily="2" charset="-122"/>
                <a:ea typeface="微软雅黑" panose="020B0503020204020204" pitchFamily="2" charset="-122"/>
                <a:sym typeface="+mn-ea"/>
              </a:rPr>
              <a:t>任务 （Task）</a:t>
            </a:r>
            <a:endParaRPr lang="zh-CN" altLang="en-US" sz="1600" dirty="0">
              <a:solidFill>
                <a:schemeClr val="tx1"/>
              </a:solidFill>
              <a:latin typeface="Arial" panose="020B0604020202020204" pitchFamily="34" charset="0"/>
              <a:ea typeface="微软雅黑" panose="020B0503020204020204" pitchFamily="2" charset="-122"/>
              <a:cs typeface="+mn-ea"/>
              <a:sym typeface="Arial" panose="020B060402020202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标题 12"/>
          <p:cNvSpPr>
            <a:spLocks noGrp="1"/>
          </p:cNvSpPr>
          <p:nvPr/>
        </p:nvSpPr>
        <p:spPr>
          <a:xfrm>
            <a:off x="796925" y="365125"/>
            <a:ext cx="9590088" cy="1095375"/>
          </a:xfrm>
          <a:prstGeom prst="rect">
            <a:avLst/>
          </a:prstGeom>
          <a:noFill/>
          <a:ln w="9525">
            <a:noFill/>
          </a:ln>
        </p:spPr>
        <p:txBody>
          <a:bodyPr vert="horz" wrap="square" anchor="ctr"/>
          <a:lstStyle>
            <a:lvl1pPr marL="0" lvl="0" indent="0" algn="l" defTabSz="914400" eaLnBrk="1" fontAlgn="base" latinLnBrk="0" hangingPunct="1">
              <a:lnSpc>
                <a:spcPct val="90000"/>
              </a:lnSpc>
              <a:spcBef>
                <a:spcPct val="0"/>
              </a:spcBef>
              <a:spcAft>
                <a:spcPct val="0"/>
              </a:spcAft>
              <a:buClr>
                <a:srgbClr val="000000"/>
              </a:buClr>
              <a:buNone/>
              <a:defRPr sz="4400" kern="1200">
                <a:solidFill>
                  <a:schemeClr val="tx1"/>
                </a:solidFill>
                <a:latin typeface="Arial" panose="020B0604020202020204" charset="-122"/>
                <a:ea typeface="宋体" panose="02010600030101010101" pitchFamily="2" charset="-122"/>
                <a:sym typeface="Calibri Light" panose="020F0302020204030204" charset="0"/>
              </a:defRPr>
            </a:lvl1pPr>
          </a:lstStyle>
          <a:p>
            <a:pPr lvl="0"/>
            <a:r>
              <a:rPr lang="zh-CN" altLang="en-US" sz="3200" dirty="0">
                <a:ea typeface="微软雅黑" panose="020B0503020204020204" pitchFamily="2" charset="-122"/>
                <a:sym typeface="+mn-ea"/>
              </a:rPr>
              <a:t>七、HR 是怎样在面试时测谎的？</a:t>
            </a:r>
            <a:endParaRPr lang="zh-CN" altLang="en-US" sz="3200" dirty="0">
              <a:ea typeface="微软雅黑" panose="020B0503020204020204" pitchFamily="2" charset="-122"/>
            </a:endParaRPr>
          </a:p>
        </p:txBody>
      </p:sp>
      <p:cxnSp>
        <p:nvCxnSpPr>
          <p:cNvPr id="2" name="直接连接符 1"/>
          <p:cNvCxnSpPr/>
          <p:nvPr/>
        </p:nvCxnSpPr>
        <p:spPr>
          <a:xfrm>
            <a:off x="895985" y="1416685"/>
            <a:ext cx="937514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982345" y="1777365"/>
            <a:ext cx="9201785" cy="4246245"/>
          </a:xfrm>
          <a:prstGeom prst="rect">
            <a:avLst/>
          </a:prstGeom>
          <a:noFill/>
        </p:spPr>
        <p:txBody>
          <a:bodyPr wrap="square" rtlCol="0">
            <a:spAutoFit/>
          </a:bodyPr>
          <a:p>
            <a:r>
              <a:rPr lang="en-US" altLang="zh-CN">
                <a:latin typeface="微软雅黑" panose="020B0503020204020204" pitchFamily="2" charset="-122"/>
                <a:ea typeface="微软雅黑" panose="020B0503020204020204" pitchFamily="2" charset="-122"/>
              </a:rPr>
              <a:t>                        </a:t>
            </a:r>
            <a:r>
              <a:rPr lang="zh-CN" altLang="en-US">
                <a:latin typeface="微软雅黑" panose="020B0503020204020204" pitchFamily="2" charset="-122"/>
                <a:ea typeface="微软雅黑" panose="020B0503020204020204" pitchFamily="2" charset="-122"/>
              </a:rPr>
              <a:t>关注客户的需求，该怎么用STAR原则来描述：</a:t>
            </a:r>
            <a:endParaRPr lang="zh-CN" altLang="en-US">
              <a:latin typeface="微软雅黑" panose="020B0503020204020204" pitchFamily="2" charset="-122"/>
              <a:ea typeface="微软雅黑" panose="020B0503020204020204" pitchFamily="2" charset="-122"/>
            </a:endParaRPr>
          </a:p>
          <a:p>
            <a:endParaRPr lang="zh-CN" altLang="en-US">
              <a:latin typeface="微软雅黑" panose="020B0503020204020204" pitchFamily="2" charset="-122"/>
              <a:ea typeface="微软雅黑" panose="020B0503020204020204" pitchFamily="2" charset="-122"/>
            </a:endParaRPr>
          </a:p>
          <a:p>
            <a:r>
              <a:rPr lang="zh-CN" altLang="en-US">
                <a:solidFill>
                  <a:schemeClr val="tx1"/>
                </a:solidFill>
                <a:latin typeface="微软雅黑" panose="020B0503020204020204" pitchFamily="2" charset="-122"/>
                <a:ea typeface="微软雅黑" panose="020B0503020204020204" pitchFamily="2" charset="-122"/>
              </a:rPr>
              <a:t>情况S: </a:t>
            </a:r>
            <a:r>
              <a:rPr lang="zh-CN" altLang="en-US">
                <a:solidFill>
                  <a:schemeClr val="tx1">
                    <a:lumMod val="50000"/>
                    <a:lumOff val="50000"/>
                  </a:schemeClr>
                </a:solidFill>
                <a:latin typeface="微软雅黑" panose="020B0503020204020204" pitchFamily="2" charset="-122"/>
                <a:ea typeface="微软雅黑" panose="020B0503020204020204" pitchFamily="2" charset="-122"/>
              </a:rPr>
              <a:t>一个重要的酒店客户深夜打来电话，听起来很着急，因为安装在他们即将开业的酒店的电梯好像在设计上有些问题，而现在正是旅游的高峰期。</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endParaRPr>
          </a:p>
          <a:p>
            <a:r>
              <a:rPr lang="zh-CN" altLang="en-US">
                <a:solidFill>
                  <a:schemeClr val="tx1">
                    <a:lumMod val="50000"/>
                    <a:lumOff val="50000"/>
                  </a:schemeClr>
                </a:solidFill>
                <a:latin typeface="微软雅黑" panose="020B0503020204020204" pitchFamily="2" charset="-122"/>
                <a:ea typeface="微软雅黑" panose="020B0503020204020204" pitchFamily="2" charset="-122"/>
              </a:rPr>
              <a:t> </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endParaRPr>
          </a:p>
          <a:p>
            <a:r>
              <a:rPr lang="zh-CN" altLang="en-US">
                <a:solidFill>
                  <a:schemeClr val="tx1"/>
                </a:solidFill>
                <a:latin typeface="微软雅黑" panose="020B0503020204020204" pitchFamily="2" charset="-122"/>
                <a:ea typeface="微软雅黑" panose="020B0503020204020204" pitchFamily="2" charset="-122"/>
              </a:rPr>
              <a:t>任务T: </a:t>
            </a:r>
            <a:r>
              <a:rPr lang="zh-CN" altLang="en-US">
                <a:solidFill>
                  <a:schemeClr val="tx1">
                    <a:lumMod val="50000"/>
                    <a:lumOff val="50000"/>
                  </a:schemeClr>
                </a:solidFill>
                <a:latin typeface="微软雅黑" panose="020B0503020204020204" pitchFamily="2" charset="-122"/>
                <a:ea typeface="微软雅黑" panose="020B0503020204020204" pitchFamily="2" charset="-122"/>
              </a:rPr>
              <a:t>我停下手中的事情，立即与投诉的客户取得联系，了解情况，确保让他们知道我已经得知此事，并给了他们我家、办公室的电话及手机，告诉他们随时都可以给我打电话，承诺我们会尽快解决这个问题。</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endParaRPr>
          </a:p>
          <a:p>
            <a:r>
              <a:rPr lang="zh-CN" altLang="en-US">
                <a:solidFill>
                  <a:schemeClr val="tx1">
                    <a:lumMod val="50000"/>
                    <a:lumOff val="50000"/>
                  </a:schemeClr>
                </a:solidFill>
                <a:latin typeface="微软雅黑" panose="020B0503020204020204" pitchFamily="2" charset="-122"/>
                <a:ea typeface="微软雅黑" panose="020B0503020204020204" pitchFamily="2" charset="-122"/>
              </a:rPr>
              <a:t>  </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endParaRPr>
          </a:p>
          <a:p>
            <a:r>
              <a:rPr lang="zh-CN" altLang="en-US">
                <a:solidFill>
                  <a:schemeClr val="tx1"/>
                </a:solidFill>
                <a:latin typeface="微软雅黑" panose="020B0503020204020204" pitchFamily="2" charset="-122"/>
                <a:ea typeface="微软雅黑" panose="020B0503020204020204" pitchFamily="2" charset="-122"/>
                <a:sym typeface="+mn-ea"/>
              </a:rPr>
              <a:t>行动A：</a:t>
            </a:r>
            <a:r>
              <a:rPr lang="zh-CN" altLang="en-US">
                <a:solidFill>
                  <a:schemeClr val="tx1">
                    <a:lumMod val="50000"/>
                    <a:lumOff val="50000"/>
                  </a:schemeClr>
                </a:solidFill>
                <a:latin typeface="微软雅黑" panose="020B0503020204020204" pitchFamily="2" charset="-122"/>
                <a:ea typeface="微软雅黑" panose="020B0503020204020204" pitchFamily="2" charset="-122"/>
              </a:rPr>
              <a:t>然后，我连夜查看图纸等资料，第二天一早我组织了一个小组，立即投入工作，解决这个客户的问题。</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endParaRPr>
          </a:p>
          <a:p>
            <a:endParaRPr lang="zh-CN" altLang="en-US">
              <a:solidFill>
                <a:schemeClr val="tx1">
                  <a:lumMod val="50000"/>
                  <a:lumOff val="50000"/>
                </a:schemeClr>
              </a:solidFill>
              <a:latin typeface="微软雅黑" panose="020B0503020204020204" pitchFamily="2" charset="-122"/>
              <a:ea typeface="微软雅黑" panose="020B0503020204020204" pitchFamily="2" charset="-122"/>
            </a:endParaRPr>
          </a:p>
          <a:p>
            <a:r>
              <a:rPr lang="zh-CN" altLang="en-US">
                <a:solidFill>
                  <a:schemeClr val="tx1"/>
                </a:solidFill>
                <a:latin typeface="微软雅黑" panose="020B0503020204020204" pitchFamily="2" charset="-122"/>
                <a:ea typeface="微软雅黑" panose="020B0503020204020204" pitchFamily="2" charset="-122"/>
              </a:rPr>
              <a:t>结果R: </a:t>
            </a:r>
            <a:r>
              <a:rPr lang="zh-CN" altLang="en-US">
                <a:solidFill>
                  <a:schemeClr val="tx1">
                    <a:lumMod val="50000"/>
                    <a:lumOff val="50000"/>
                  </a:schemeClr>
                </a:solidFill>
                <a:latin typeface="微软雅黑" panose="020B0503020204020204" pitchFamily="2" charset="-122"/>
                <a:ea typeface="微软雅黑" panose="020B0503020204020204" pitchFamily="2" charset="-122"/>
              </a:rPr>
              <a:t>我们在12小时之内不仅解决了设计上的问题，而且按时将新电梯安装在新的酒店里。至今这个客户一直和我们有业务往来，并向其他客户积极推荐我们。</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endParaRPr>
          </a:p>
          <a:p>
            <a:endParaRPr lang="zh-CN" altLang="en-US">
              <a:latin typeface="微软雅黑" panose="020B0503020204020204" pitchFamily="2" charset="-122"/>
              <a:ea typeface="微软雅黑" panose="020B0503020204020204" pitchFamily="2" charset="-122"/>
            </a:endParaRPr>
          </a:p>
        </p:txBody>
      </p:sp>
      <p:pic>
        <p:nvPicPr>
          <p:cNvPr id="4" name="图片 3" descr="示例"/>
          <p:cNvPicPr>
            <a:picLocks noChangeAspect="1"/>
          </p:cNvPicPr>
          <p:nvPr/>
        </p:nvPicPr>
        <p:blipFill>
          <a:blip r:embed="rId1"/>
          <a:stretch>
            <a:fillRect/>
          </a:stretch>
        </p:blipFill>
        <p:spPr>
          <a:xfrm>
            <a:off x="1094105" y="1588135"/>
            <a:ext cx="1224280" cy="65278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标题 12"/>
          <p:cNvSpPr>
            <a:spLocks noGrp="1"/>
          </p:cNvSpPr>
          <p:nvPr/>
        </p:nvSpPr>
        <p:spPr>
          <a:xfrm>
            <a:off x="796925" y="365125"/>
            <a:ext cx="9590088" cy="1095375"/>
          </a:xfrm>
          <a:prstGeom prst="rect">
            <a:avLst/>
          </a:prstGeom>
          <a:noFill/>
          <a:ln w="9525">
            <a:noFill/>
          </a:ln>
        </p:spPr>
        <p:txBody>
          <a:bodyPr vert="horz" wrap="square" anchor="ctr"/>
          <a:lstStyle>
            <a:lvl1pPr marL="0" lvl="0" indent="0" algn="l" defTabSz="914400" eaLnBrk="1" fontAlgn="base" latinLnBrk="0" hangingPunct="1">
              <a:lnSpc>
                <a:spcPct val="90000"/>
              </a:lnSpc>
              <a:spcBef>
                <a:spcPct val="0"/>
              </a:spcBef>
              <a:spcAft>
                <a:spcPct val="0"/>
              </a:spcAft>
              <a:buClr>
                <a:srgbClr val="000000"/>
              </a:buClr>
              <a:buNone/>
              <a:defRPr sz="4400" kern="1200">
                <a:solidFill>
                  <a:schemeClr val="tx1"/>
                </a:solidFill>
                <a:latin typeface="Arial" panose="020B0604020202020204" charset="-122"/>
                <a:ea typeface="宋体" panose="02010600030101010101" pitchFamily="2" charset="-122"/>
                <a:sym typeface="Calibri Light" panose="020F0302020204030204" charset="0"/>
              </a:defRPr>
            </a:lvl1pPr>
          </a:lstStyle>
          <a:p>
            <a:pPr lvl="0"/>
            <a:r>
              <a:rPr lang="zh-CN" altLang="en-US" sz="3200" dirty="0">
                <a:ea typeface="微软雅黑" panose="020B0503020204020204" pitchFamily="2" charset="-122"/>
                <a:sym typeface="+mn-ea"/>
              </a:rPr>
              <a:t>七、HR 是怎样在面试时测谎的？</a:t>
            </a:r>
            <a:endParaRPr lang="zh-CN" altLang="en-US" sz="3200" dirty="0">
              <a:ea typeface="微软雅黑" panose="020B0503020204020204" pitchFamily="2" charset="-122"/>
            </a:endParaRPr>
          </a:p>
        </p:txBody>
      </p:sp>
      <p:cxnSp>
        <p:nvCxnSpPr>
          <p:cNvPr id="2" name="直接连接符 1"/>
          <p:cNvCxnSpPr/>
          <p:nvPr/>
        </p:nvCxnSpPr>
        <p:spPr>
          <a:xfrm>
            <a:off x="895985" y="1416685"/>
            <a:ext cx="937514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1239520" y="1981835"/>
            <a:ext cx="8705215" cy="1753235"/>
          </a:xfrm>
          <a:prstGeom prst="rect">
            <a:avLst/>
          </a:prstGeom>
          <a:noFill/>
        </p:spPr>
        <p:txBody>
          <a:bodyPr wrap="square" rtlCol="0">
            <a:spAutoFit/>
          </a:bodyPr>
          <a:p>
            <a:r>
              <a:rPr lang="zh-CN" altLang="en-US">
                <a:latin typeface="微软雅黑" panose="020B0503020204020204" pitchFamily="2" charset="-122"/>
                <a:ea typeface="微软雅黑" panose="020B0503020204020204" pitchFamily="2" charset="-122"/>
              </a:rPr>
              <a:t>如果不想让HR怀疑你的话，应该避免以下三种表述：</a:t>
            </a:r>
            <a:endParaRPr lang="zh-CN" altLang="en-US">
              <a:latin typeface="微软雅黑" panose="020B0503020204020204" pitchFamily="2" charset="-122"/>
              <a:ea typeface="微软雅黑" panose="020B0503020204020204" pitchFamily="2" charset="-122"/>
            </a:endParaRPr>
          </a:p>
          <a:p>
            <a:endParaRPr lang="zh-CN" altLang="en-US">
              <a:latin typeface="微软雅黑" panose="020B0503020204020204" pitchFamily="2" charset="-122"/>
              <a:ea typeface="微软雅黑" panose="020B0503020204020204" pitchFamily="2" charset="-122"/>
            </a:endParaRPr>
          </a:p>
          <a:p>
            <a:r>
              <a:rPr lang="zh-CN" altLang="en-US">
                <a:latin typeface="微软雅黑" panose="020B0503020204020204" pitchFamily="2" charset="-122"/>
                <a:ea typeface="微软雅黑" panose="020B0503020204020204" pitchFamily="2" charset="-122"/>
              </a:rPr>
              <a:t>1、模糊不清的表达，不能提供任何细节上的信息。</a:t>
            </a:r>
            <a:endParaRPr lang="zh-CN" altLang="en-US">
              <a:latin typeface="微软雅黑" panose="020B0503020204020204" pitchFamily="2" charset="-122"/>
              <a:ea typeface="微软雅黑" panose="020B0503020204020204" pitchFamily="2" charset="-122"/>
            </a:endParaRPr>
          </a:p>
          <a:p>
            <a:pPr marL="285750" indent="-285750">
              <a:buFont typeface="Wingdings" panose="05000000000000000000" charset="0"/>
              <a:buChar char=""/>
            </a:pPr>
            <a:r>
              <a:rPr lang="zh-CN" altLang="en-US">
                <a:solidFill>
                  <a:schemeClr val="tx1">
                    <a:lumMod val="50000"/>
                    <a:lumOff val="50000"/>
                  </a:schemeClr>
                </a:solidFill>
                <a:latin typeface="微软雅黑" panose="020B0503020204020204" pitchFamily="2" charset="-122"/>
                <a:ea typeface="微软雅黑" panose="020B0503020204020204" pitchFamily="2" charset="-122"/>
              </a:rPr>
              <a:t>我时常花时间了解客户的需求，这使他们感到称心满意。</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endParaRPr>
          </a:p>
          <a:p>
            <a:pPr marL="285750" indent="-285750">
              <a:buFont typeface="Wingdings" panose="05000000000000000000" charset="0"/>
              <a:buChar char=""/>
            </a:pPr>
            <a:r>
              <a:rPr lang="zh-CN" altLang="en-US">
                <a:solidFill>
                  <a:schemeClr val="tx1">
                    <a:lumMod val="50000"/>
                    <a:lumOff val="50000"/>
                  </a:schemeClr>
                </a:solidFill>
                <a:latin typeface="微软雅黑" panose="020B0503020204020204" pitchFamily="2" charset="-122"/>
                <a:ea typeface="微软雅黑" panose="020B0503020204020204" pitchFamily="2" charset="-122"/>
              </a:rPr>
              <a:t>我负责将项目文件编排妥当，然后发给客户。</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endParaRPr>
          </a:p>
          <a:p>
            <a:pPr marL="285750" indent="-285750">
              <a:buFont typeface="Wingdings" panose="05000000000000000000" charset="0"/>
              <a:buChar char=""/>
            </a:pPr>
            <a:r>
              <a:rPr lang="zh-CN" altLang="en-US">
                <a:solidFill>
                  <a:schemeClr val="tx1">
                    <a:lumMod val="50000"/>
                    <a:lumOff val="50000"/>
                  </a:schemeClr>
                </a:solidFill>
                <a:latin typeface="微软雅黑" panose="020B0503020204020204" pitchFamily="2" charset="-122"/>
                <a:ea typeface="微软雅黑" panose="020B0503020204020204" pitchFamily="2" charset="-122"/>
              </a:rPr>
              <a:t>当我们预计到可能不能满足期限时，便全力投入工作，最终把工作完成。</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endParaRPr>
          </a:p>
        </p:txBody>
      </p:sp>
      <p:sp>
        <p:nvSpPr>
          <p:cNvPr id="5" name="文本框 4"/>
          <p:cNvSpPr txBox="1"/>
          <p:nvPr/>
        </p:nvSpPr>
        <p:spPr>
          <a:xfrm>
            <a:off x="1239520" y="3888740"/>
            <a:ext cx="9031605" cy="922020"/>
          </a:xfrm>
          <a:prstGeom prst="rect">
            <a:avLst/>
          </a:prstGeom>
          <a:noFill/>
        </p:spPr>
        <p:txBody>
          <a:bodyPr wrap="square" rtlCol="0">
            <a:spAutoFit/>
          </a:bodyPr>
          <a:p>
            <a:r>
              <a:rPr lang="zh-CN" altLang="en-US">
                <a:latin typeface="微软雅黑" panose="020B0503020204020204" pitchFamily="2" charset="-122"/>
                <a:ea typeface="微软雅黑" panose="020B0503020204020204" pitchFamily="2" charset="-122"/>
                <a:sym typeface="+mn-ea"/>
              </a:rPr>
              <a:t>2、经常使用主观观点：我认为、我相信、我想。</a:t>
            </a:r>
            <a:endParaRPr lang="zh-CN" altLang="en-US">
              <a:latin typeface="微软雅黑" panose="020B0503020204020204" pitchFamily="2" charset="-122"/>
              <a:ea typeface="微软雅黑" panose="020B0503020204020204" pitchFamily="2" charset="-122"/>
              <a:sym typeface="+mn-ea"/>
            </a:endParaRPr>
          </a:p>
          <a:p>
            <a:endParaRPr lang="zh-CN" altLang="en-US">
              <a:latin typeface="微软雅黑" panose="020B0503020204020204" pitchFamily="2" charset="-122"/>
              <a:ea typeface="微软雅黑" panose="020B0503020204020204" pitchFamily="2" charset="-122"/>
              <a:sym typeface="+mn-ea"/>
            </a:endParaRPr>
          </a:p>
          <a:p>
            <a:r>
              <a:rPr lang="zh-CN" altLang="en-US">
                <a:latin typeface="微软雅黑" panose="020B0503020204020204" pitchFamily="2" charset="-122"/>
                <a:ea typeface="微软雅黑" panose="020B0503020204020204" pitchFamily="2" charset="-122"/>
                <a:sym typeface="+mn-ea"/>
              </a:rPr>
              <a:t>3、表达理论或未来的称述：计划、将会。</a:t>
            </a:r>
            <a:endParaRPr lang="zh-CN" altLang="en-US"/>
          </a:p>
        </p:txBody>
      </p:sp>
      <p:pic>
        <p:nvPicPr>
          <p:cNvPr id="4" name="图片 3" descr="疑问"/>
          <p:cNvPicPr>
            <a:picLocks noChangeAspect="1"/>
          </p:cNvPicPr>
          <p:nvPr/>
        </p:nvPicPr>
        <p:blipFill>
          <a:blip r:embed="rId1"/>
          <a:stretch>
            <a:fillRect/>
          </a:stretch>
        </p:blipFill>
        <p:spPr>
          <a:xfrm>
            <a:off x="8366125" y="1558290"/>
            <a:ext cx="1905000" cy="19050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标题 12"/>
          <p:cNvSpPr>
            <a:spLocks noGrp="1"/>
          </p:cNvSpPr>
          <p:nvPr/>
        </p:nvSpPr>
        <p:spPr>
          <a:xfrm>
            <a:off x="796925" y="365125"/>
            <a:ext cx="9590088" cy="1095375"/>
          </a:xfrm>
          <a:prstGeom prst="rect">
            <a:avLst/>
          </a:prstGeom>
          <a:noFill/>
          <a:ln w="9525">
            <a:noFill/>
          </a:ln>
        </p:spPr>
        <p:txBody>
          <a:bodyPr vert="horz" wrap="square" anchor="ctr"/>
          <a:lstStyle>
            <a:lvl1pPr marL="0" lvl="0" indent="0" algn="l" defTabSz="914400" eaLnBrk="1" fontAlgn="base" latinLnBrk="0" hangingPunct="1">
              <a:lnSpc>
                <a:spcPct val="90000"/>
              </a:lnSpc>
              <a:spcBef>
                <a:spcPct val="0"/>
              </a:spcBef>
              <a:spcAft>
                <a:spcPct val="0"/>
              </a:spcAft>
              <a:buClr>
                <a:srgbClr val="000000"/>
              </a:buClr>
              <a:buNone/>
              <a:defRPr sz="4400" kern="1200">
                <a:solidFill>
                  <a:schemeClr val="tx1"/>
                </a:solidFill>
                <a:latin typeface="Arial" panose="020B0604020202020204" charset="-122"/>
                <a:ea typeface="宋体" panose="02010600030101010101" pitchFamily="2" charset="-122"/>
                <a:sym typeface="Calibri Light" panose="020F0302020204030204" charset="0"/>
              </a:defRPr>
            </a:lvl1pPr>
          </a:lstStyle>
          <a:p>
            <a:pPr lvl="0"/>
            <a:r>
              <a:rPr lang="zh-CN" altLang="en-US" sz="3200" dirty="0">
                <a:ea typeface="微软雅黑" panose="020B0503020204020204" pitchFamily="2" charset="-122"/>
              </a:rPr>
              <a:t>八、英文面试该如何准备？有哪些特别注意事项？</a:t>
            </a:r>
            <a:endParaRPr lang="zh-CN" altLang="en-US" sz="3200" dirty="0">
              <a:ea typeface="微软雅黑" panose="020B0503020204020204" pitchFamily="2" charset="-122"/>
            </a:endParaRPr>
          </a:p>
        </p:txBody>
      </p:sp>
      <p:cxnSp>
        <p:nvCxnSpPr>
          <p:cNvPr id="2" name="直接连接符 1"/>
          <p:cNvCxnSpPr/>
          <p:nvPr/>
        </p:nvCxnSpPr>
        <p:spPr>
          <a:xfrm>
            <a:off x="895985" y="1416685"/>
            <a:ext cx="937514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1478915" y="2174240"/>
            <a:ext cx="3346450" cy="1753235"/>
          </a:xfrm>
          <a:prstGeom prst="rect">
            <a:avLst/>
          </a:prstGeom>
          <a:noFill/>
        </p:spPr>
        <p:txBody>
          <a:bodyPr wrap="square" rtlCol="0">
            <a:spAutoFit/>
          </a:bodyPr>
          <a:p>
            <a:r>
              <a:rPr lang="zh-CN" altLang="en-US">
                <a:latin typeface="微软雅黑" panose="020B0503020204020204" pitchFamily="2" charset="-122"/>
                <a:ea typeface="微软雅黑" panose="020B0503020204020204" pitchFamily="2" charset="-122"/>
              </a:rPr>
              <a:t>英文面试通常</a:t>
            </a:r>
            <a:r>
              <a:rPr lang="en-US">
                <a:latin typeface="微软雅黑" panose="020B0503020204020204" pitchFamily="2" charset="-122"/>
                <a:ea typeface="微软雅黑" panose="020B0503020204020204" pitchFamily="2" charset="-122"/>
              </a:rPr>
              <a:t>会比较常规，比如说你做一下自我介绍</a:t>
            </a:r>
            <a:r>
              <a:rPr lang="zh-CN" altLang="en-US">
                <a:latin typeface="微软雅黑" panose="020B0503020204020204" pitchFamily="2" charset="-122"/>
                <a:ea typeface="微软雅黑" panose="020B0503020204020204" pitchFamily="2" charset="-122"/>
              </a:rPr>
              <a:t>、</a:t>
            </a:r>
            <a:r>
              <a:rPr lang="en-US">
                <a:latin typeface="微软雅黑" panose="020B0503020204020204" pitchFamily="2" charset="-122"/>
                <a:ea typeface="微软雅黑" panose="020B0503020204020204" pitchFamily="2" charset="-122"/>
              </a:rPr>
              <a:t>你说一下为什么要来我公司</a:t>
            </a:r>
            <a:r>
              <a:rPr lang="zh-CN" altLang="en-US">
                <a:latin typeface="微软雅黑" panose="020B0503020204020204" pitchFamily="2" charset="-122"/>
                <a:ea typeface="微软雅黑" panose="020B0503020204020204" pitchFamily="2" charset="-122"/>
              </a:rPr>
              <a:t>、</a:t>
            </a:r>
            <a:r>
              <a:rPr lang="en-US">
                <a:latin typeface="微软雅黑" panose="020B0503020204020204" pitchFamily="2" charset="-122"/>
                <a:ea typeface="微软雅黑" panose="020B0503020204020204" pitchFamily="2" charset="-122"/>
              </a:rPr>
              <a:t>你讲一下你的某段经历或者是说你讲你做过的最有成就感的一件事儿，等等</a:t>
            </a:r>
            <a:r>
              <a:rPr lang="zh-CN" altLang="en-US">
                <a:latin typeface="微软雅黑" panose="020B0503020204020204" pitchFamily="2" charset="-122"/>
                <a:ea typeface="微软雅黑" panose="020B0503020204020204" pitchFamily="2" charset="-122"/>
              </a:rPr>
              <a:t>。</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endParaRPr>
          </a:p>
        </p:txBody>
      </p:sp>
      <p:pic>
        <p:nvPicPr>
          <p:cNvPr id="4" name="图片 3" descr="英文"/>
          <p:cNvPicPr>
            <a:picLocks noChangeAspect="1"/>
          </p:cNvPicPr>
          <p:nvPr/>
        </p:nvPicPr>
        <p:blipFill>
          <a:blip r:embed="rId1"/>
          <a:stretch>
            <a:fillRect/>
          </a:stretch>
        </p:blipFill>
        <p:spPr>
          <a:xfrm>
            <a:off x="7758430" y="2287270"/>
            <a:ext cx="1085215" cy="1085215"/>
          </a:xfrm>
          <a:prstGeom prst="rect">
            <a:avLst/>
          </a:prstGeom>
        </p:spPr>
      </p:pic>
      <p:cxnSp>
        <p:nvCxnSpPr>
          <p:cNvPr id="5" name="直接连接符 4"/>
          <p:cNvCxnSpPr/>
          <p:nvPr/>
        </p:nvCxnSpPr>
        <p:spPr>
          <a:xfrm flipH="1">
            <a:off x="4129405" y="1805940"/>
            <a:ext cx="2842895" cy="395986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6391910" y="4051935"/>
            <a:ext cx="3082925" cy="1198880"/>
          </a:xfrm>
          <a:prstGeom prst="rect">
            <a:avLst/>
          </a:prstGeom>
          <a:noFill/>
        </p:spPr>
        <p:txBody>
          <a:bodyPr wrap="square" rtlCol="0">
            <a:spAutoFit/>
          </a:bodyPr>
          <a:p>
            <a:r>
              <a:rPr lang="en-US">
                <a:solidFill>
                  <a:schemeClr val="tx1">
                    <a:lumMod val="50000"/>
                    <a:lumOff val="50000"/>
                  </a:schemeClr>
                </a:solidFill>
                <a:latin typeface="微软雅黑" panose="020B0503020204020204" pitchFamily="2" charset="-122"/>
                <a:ea typeface="微软雅黑" panose="020B0503020204020204" pitchFamily="2" charset="-122"/>
                <a:sym typeface="+mn-ea"/>
              </a:rPr>
              <a:t>1</a:t>
            </a:r>
            <a:r>
              <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rPr>
              <a:t>、勤能补拙、熟能生巧</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endParaRPr>
          </a:p>
          <a:p>
            <a:endParaRPr lang="zh-CN" altLang="en-US">
              <a:solidFill>
                <a:schemeClr val="tx1">
                  <a:lumMod val="50000"/>
                  <a:lumOff val="50000"/>
                </a:schemeClr>
              </a:solidFill>
              <a:latin typeface="微软雅黑" panose="020B0503020204020204" pitchFamily="2" charset="-122"/>
              <a:ea typeface="微软雅黑" panose="020B0503020204020204" pitchFamily="2" charset="-122"/>
            </a:endParaRPr>
          </a:p>
          <a:p>
            <a:r>
              <a:rPr lang="en-US" altLang="zh-CN">
                <a:solidFill>
                  <a:schemeClr val="tx1">
                    <a:lumMod val="50000"/>
                    <a:lumOff val="50000"/>
                  </a:schemeClr>
                </a:solidFill>
                <a:latin typeface="微软雅黑" panose="020B0503020204020204" pitchFamily="2" charset="-122"/>
                <a:ea typeface="微软雅黑" panose="020B0503020204020204" pitchFamily="2" charset="-122"/>
                <a:sym typeface="+mn-ea"/>
              </a:rPr>
              <a:t>2</a:t>
            </a:r>
            <a:r>
              <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rPr>
              <a:t>、沉着冷静、化繁为简</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endParaRPr>
          </a:p>
          <a:p>
            <a:endParaRPr lang="zh-CN"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标题 12"/>
          <p:cNvSpPr>
            <a:spLocks noGrp="1"/>
          </p:cNvSpPr>
          <p:nvPr/>
        </p:nvSpPr>
        <p:spPr>
          <a:xfrm>
            <a:off x="796925" y="365125"/>
            <a:ext cx="9590088" cy="1095375"/>
          </a:xfrm>
          <a:prstGeom prst="rect">
            <a:avLst/>
          </a:prstGeom>
          <a:noFill/>
          <a:ln w="9525">
            <a:noFill/>
          </a:ln>
        </p:spPr>
        <p:txBody>
          <a:bodyPr vert="horz" wrap="square" anchor="ctr"/>
          <a:lstStyle>
            <a:lvl1pPr marL="0" lvl="0" indent="0" algn="l" defTabSz="914400" eaLnBrk="1" fontAlgn="base" latinLnBrk="0" hangingPunct="1">
              <a:lnSpc>
                <a:spcPct val="90000"/>
              </a:lnSpc>
              <a:spcBef>
                <a:spcPct val="0"/>
              </a:spcBef>
              <a:spcAft>
                <a:spcPct val="0"/>
              </a:spcAft>
              <a:buClr>
                <a:srgbClr val="000000"/>
              </a:buClr>
              <a:buNone/>
              <a:defRPr sz="4400" kern="1200">
                <a:solidFill>
                  <a:schemeClr val="tx1"/>
                </a:solidFill>
                <a:latin typeface="Arial" panose="020B0604020202020204" charset="-122"/>
                <a:ea typeface="宋体" panose="02010600030101010101" pitchFamily="2" charset="-122"/>
                <a:sym typeface="Calibri Light" panose="020F0302020204030204" charset="0"/>
              </a:defRPr>
            </a:lvl1pPr>
          </a:lstStyle>
          <a:p>
            <a:pPr lvl="0"/>
            <a:r>
              <a:rPr lang="zh-CN" altLang="en-US" sz="3200" dirty="0">
                <a:ea typeface="微软雅黑" panose="020B0503020204020204" pitchFamily="2" charset="-122"/>
              </a:rPr>
              <a:t>九、如何向面试官提问？</a:t>
            </a:r>
            <a:endParaRPr lang="zh-CN" altLang="en-US" sz="3200" dirty="0">
              <a:ea typeface="微软雅黑" panose="020B0503020204020204" pitchFamily="2" charset="-122"/>
            </a:endParaRPr>
          </a:p>
        </p:txBody>
      </p:sp>
      <p:cxnSp>
        <p:nvCxnSpPr>
          <p:cNvPr id="2" name="直接连接符 1"/>
          <p:cNvCxnSpPr/>
          <p:nvPr/>
        </p:nvCxnSpPr>
        <p:spPr>
          <a:xfrm>
            <a:off x="895985" y="1416685"/>
            <a:ext cx="937514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1296670" y="2026920"/>
            <a:ext cx="8852535" cy="3138170"/>
          </a:xfrm>
          <a:prstGeom prst="rect">
            <a:avLst/>
          </a:prstGeom>
          <a:noFill/>
        </p:spPr>
        <p:txBody>
          <a:bodyPr wrap="square" rtlCol="0">
            <a:spAutoFit/>
          </a:bodyPr>
          <a:p>
            <a:r>
              <a:rPr lang="zh-CN" altLang="en-US">
                <a:latin typeface="微软雅黑" panose="020B0503020204020204" pitchFamily="2" charset="-122"/>
                <a:ea typeface="微软雅黑" panose="020B0503020204020204" pitchFamily="2" charset="-122"/>
                <a:sym typeface="+mn-ea"/>
              </a:rPr>
              <a:t>两类比较安全的问题：</a:t>
            </a:r>
            <a:endParaRPr lang="zh-CN" altLang="en-US">
              <a:latin typeface="微软雅黑" panose="020B0503020204020204" pitchFamily="2" charset="-122"/>
              <a:ea typeface="微软雅黑" panose="020B0503020204020204" pitchFamily="2" charset="-122"/>
              <a:sym typeface="+mn-ea"/>
            </a:endParaRPr>
          </a:p>
          <a:p>
            <a:r>
              <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rPr>
              <a:t>一、有关公司情况和未来工作的</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endParaRPr>
          </a:p>
          <a:p>
            <a:r>
              <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rPr>
              <a:t>二、入职后我需要马上解决的几个问题是什么，难度在什么地方</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endParaRPr>
          </a:p>
          <a:p>
            <a:endParaRPr lang="zh-CN" altLang="en-US">
              <a:latin typeface="微软雅黑" panose="020B0503020204020204" pitchFamily="2" charset="-122"/>
              <a:ea typeface="微软雅黑" panose="020B0503020204020204" pitchFamily="2" charset="-122"/>
              <a:sym typeface="+mn-ea"/>
            </a:endParaRPr>
          </a:p>
          <a:p>
            <a:r>
              <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rPr>
              <a:t>问高层：行业发展的趋势是怎么看的？对行业里面的几个巨头，您是怎么评价的？公司战略是怎样的？高层不太关心战术层面的事情，他更关心的是行业环境趋势、公司战略之类的话题</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endParaRPr>
          </a:p>
          <a:p>
            <a:endParaRPr lang="zh-CN" altLang="en-US">
              <a:latin typeface="微软雅黑" panose="020B0503020204020204" pitchFamily="2" charset="-122"/>
              <a:ea typeface="微软雅黑" panose="020B0503020204020204" pitchFamily="2" charset="-122"/>
              <a:sym typeface="+mn-ea"/>
            </a:endParaRPr>
          </a:p>
          <a:p>
            <a:r>
              <a:rPr lang="zh-CN" altLang="en-US">
                <a:latin typeface="微软雅黑" panose="020B0503020204020204" pitchFamily="2" charset="-122"/>
                <a:ea typeface="微软雅黑" panose="020B0503020204020204" pitchFamily="2" charset="-122"/>
                <a:sym typeface="+mn-ea"/>
              </a:rPr>
              <a:t>哪些问题不要问：</a:t>
            </a:r>
            <a:endParaRPr lang="zh-CN" altLang="en-US">
              <a:latin typeface="微软雅黑" panose="020B0503020204020204" pitchFamily="2" charset="-122"/>
              <a:ea typeface="微软雅黑" panose="020B0503020204020204" pitchFamily="2" charset="-122"/>
              <a:sym typeface="+mn-ea"/>
            </a:endParaRPr>
          </a:p>
          <a:p>
            <a:r>
              <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rPr>
              <a:t>一、显而易见的问题：岗位信息、公司所属行业</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endParaRPr>
          </a:p>
          <a:p>
            <a:r>
              <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rPr>
              <a:t>二、薪酬福利的细节问题：餐补、交通补</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endParaRPr>
          </a:p>
        </p:txBody>
      </p:sp>
      <p:sp>
        <p:nvSpPr>
          <p:cNvPr id="5" name="剪去单角的矩形 4"/>
          <p:cNvSpPr/>
          <p:nvPr/>
        </p:nvSpPr>
        <p:spPr>
          <a:xfrm>
            <a:off x="1149350" y="1813560"/>
            <a:ext cx="8999855" cy="3550285"/>
          </a:xfrm>
          <a:prstGeom prst="snip1Rect">
            <a:avLst/>
          </a:prstGeom>
          <a:solidFill>
            <a:srgbClr val="00B050">
              <a:alpha val="1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6" name="图片 5" descr="提问"/>
          <p:cNvPicPr>
            <a:picLocks noChangeAspect="1"/>
          </p:cNvPicPr>
          <p:nvPr/>
        </p:nvPicPr>
        <p:blipFill>
          <a:blip r:embed="rId1"/>
          <a:stretch>
            <a:fillRect/>
          </a:stretch>
        </p:blipFill>
        <p:spPr>
          <a:xfrm>
            <a:off x="9088755" y="1813560"/>
            <a:ext cx="647065" cy="64706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标题 12"/>
          <p:cNvSpPr>
            <a:spLocks noGrp="1"/>
          </p:cNvSpPr>
          <p:nvPr/>
        </p:nvSpPr>
        <p:spPr>
          <a:xfrm>
            <a:off x="796925" y="365125"/>
            <a:ext cx="9590088" cy="1095375"/>
          </a:xfrm>
          <a:prstGeom prst="rect">
            <a:avLst/>
          </a:prstGeom>
          <a:noFill/>
          <a:ln w="9525">
            <a:noFill/>
          </a:ln>
        </p:spPr>
        <p:txBody>
          <a:bodyPr vert="horz" wrap="square" anchor="ctr"/>
          <a:lstStyle>
            <a:lvl1pPr marL="0" lvl="0" indent="0" algn="l" defTabSz="914400" eaLnBrk="1" fontAlgn="base" latinLnBrk="0" hangingPunct="1">
              <a:lnSpc>
                <a:spcPct val="90000"/>
              </a:lnSpc>
              <a:spcBef>
                <a:spcPct val="0"/>
              </a:spcBef>
              <a:spcAft>
                <a:spcPct val="0"/>
              </a:spcAft>
              <a:buClr>
                <a:srgbClr val="000000"/>
              </a:buClr>
              <a:buNone/>
              <a:defRPr sz="4400" kern="1200">
                <a:solidFill>
                  <a:schemeClr val="tx1"/>
                </a:solidFill>
                <a:latin typeface="Arial" panose="020B0604020202020204" charset="-122"/>
                <a:ea typeface="宋体" panose="02010600030101010101" pitchFamily="2" charset="-122"/>
                <a:sym typeface="Calibri Light" panose="020F0302020204030204" charset="0"/>
              </a:defRPr>
            </a:lvl1pPr>
          </a:lstStyle>
          <a:p>
            <a:pPr lvl="0"/>
            <a:r>
              <a:rPr lang="zh-CN" altLang="en-US" sz="3200" dirty="0">
                <a:ea typeface="微软雅黑" panose="020B0503020204020204" pitchFamily="2" charset="-122"/>
              </a:rPr>
              <a:t>十、面试中，如何观察这家公司是否适合自己？</a:t>
            </a:r>
            <a:endParaRPr lang="zh-CN" altLang="en-US" sz="3200" dirty="0">
              <a:ea typeface="微软雅黑" panose="020B0503020204020204" pitchFamily="2" charset="-122"/>
            </a:endParaRPr>
          </a:p>
        </p:txBody>
      </p:sp>
      <p:cxnSp>
        <p:nvCxnSpPr>
          <p:cNvPr id="2" name="直接连接符 1"/>
          <p:cNvCxnSpPr/>
          <p:nvPr/>
        </p:nvCxnSpPr>
        <p:spPr>
          <a:xfrm>
            <a:off x="895985" y="1416685"/>
            <a:ext cx="937514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1948815" y="2442210"/>
            <a:ext cx="5039360" cy="2030095"/>
          </a:xfrm>
          <a:prstGeom prst="rect">
            <a:avLst/>
          </a:prstGeom>
          <a:noFill/>
        </p:spPr>
        <p:txBody>
          <a:bodyPr wrap="square" rtlCol="0">
            <a:spAutoFit/>
          </a:bodyPr>
          <a:p>
            <a:r>
              <a:rPr lang="en-US" altLang="zh-CN">
                <a:latin typeface="微软雅黑" panose="020B0503020204020204" pitchFamily="2" charset="-122"/>
                <a:ea typeface="微软雅黑" panose="020B0503020204020204" pitchFamily="2" charset="-122"/>
                <a:sym typeface="+mn-ea"/>
              </a:rPr>
              <a:t>1</a:t>
            </a:r>
            <a:r>
              <a:rPr lang="zh-CN" altLang="en-US">
                <a:latin typeface="微软雅黑" panose="020B0503020204020204" pitchFamily="2" charset="-122"/>
                <a:ea typeface="微软雅黑" panose="020B0503020204020204" pitchFamily="2" charset="-122"/>
                <a:sym typeface="+mn-ea"/>
              </a:rPr>
              <a:t>、</a:t>
            </a:r>
            <a:r>
              <a:rPr lang="en-US" altLang="zh-CN">
                <a:latin typeface="微软雅黑" panose="020B0503020204020204" pitchFamily="2" charset="-122"/>
                <a:ea typeface="微软雅黑" panose="020B0503020204020204" pitchFamily="2" charset="-122"/>
                <a:sym typeface="+mn-ea"/>
              </a:rPr>
              <a:t>HR</a:t>
            </a:r>
            <a:r>
              <a:rPr lang="zh-CN" altLang="en-US">
                <a:latin typeface="微软雅黑" panose="020B0503020204020204" pitchFamily="2" charset="-122"/>
                <a:ea typeface="微软雅黑" panose="020B0503020204020204" pitchFamily="2" charset="-122"/>
                <a:sym typeface="+mn-ea"/>
              </a:rPr>
              <a:t>通知面试很紧急</a:t>
            </a:r>
            <a:endParaRPr lang="zh-CN" altLang="en-US">
              <a:latin typeface="微软雅黑" panose="020B0503020204020204" pitchFamily="2" charset="-122"/>
              <a:ea typeface="微软雅黑" panose="020B0503020204020204" pitchFamily="2" charset="-122"/>
              <a:sym typeface="+mn-ea"/>
            </a:endParaRPr>
          </a:p>
          <a:p>
            <a:r>
              <a:rPr lang="en-US" altLang="zh-CN">
                <a:latin typeface="微软雅黑" panose="020B0503020204020204" pitchFamily="2" charset="-122"/>
                <a:ea typeface="微软雅黑" panose="020B0503020204020204" pitchFamily="2" charset="-122"/>
                <a:sym typeface="+mn-ea"/>
              </a:rPr>
              <a:t>2</a:t>
            </a:r>
            <a:r>
              <a:rPr lang="zh-CN" altLang="en-US">
                <a:latin typeface="微软雅黑" panose="020B0503020204020204" pitchFamily="2" charset="-122"/>
                <a:ea typeface="微软雅黑" panose="020B0503020204020204" pitchFamily="2" charset="-122"/>
                <a:sym typeface="+mn-ea"/>
              </a:rPr>
              <a:t>、面试过程不太愉快，高傲等</a:t>
            </a:r>
            <a:endParaRPr lang="zh-CN" altLang="en-US">
              <a:latin typeface="微软雅黑" panose="020B0503020204020204" pitchFamily="2" charset="-122"/>
              <a:ea typeface="微软雅黑" panose="020B0503020204020204" pitchFamily="2" charset="-122"/>
              <a:sym typeface="+mn-ea"/>
            </a:endParaRPr>
          </a:p>
          <a:p>
            <a:r>
              <a:rPr lang="en-US" altLang="zh-CN">
                <a:latin typeface="微软雅黑" panose="020B0503020204020204" pitchFamily="2" charset="-122"/>
                <a:ea typeface="微软雅黑" panose="020B0503020204020204" pitchFamily="2" charset="-122"/>
                <a:sym typeface="+mn-ea"/>
              </a:rPr>
              <a:t>3</a:t>
            </a:r>
            <a:r>
              <a:rPr lang="zh-CN" altLang="en-US">
                <a:latin typeface="微软雅黑" panose="020B0503020204020204" pitchFamily="2" charset="-122"/>
                <a:ea typeface="微软雅黑" panose="020B0503020204020204" pitchFamily="2" charset="-122"/>
                <a:sym typeface="+mn-ea"/>
              </a:rPr>
              <a:t>、办公地点：住宅区、商住两用</a:t>
            </a:r>
            <a:endParaRPr lang="zh-CN" altLang="en-US">
              <a:latin typeface="微软雅黑" panose="020B0503020204020204" pitchFamily="2" charset="-122"/>
              <a:ea typeface="微软雅黑" panose="020B0503020204020204" pitchFamily="2" charset="-122"/>
              <a:sym typeface="+mn-ea"/>
            </a:endParaRPr>
          </a:p>
          <a:p>
            <a:r>
              <a:rPr lang="en-US" altLang="zh-CN">
                <a:latin typeface="微软雅黑" panose="020B0503020204020204" pitchFamily="2" charset="-122"/>
                <a:ea typeface="微软雅黑" panose="020B0503020204020204" pitchFamily="2" charset="-122"/>
                <a:sym typeface="+mn-ea"/>
              </a:rPr>
              <a:t>4</a:t>
            </a:r>
            <a:r>
              <a:rPr lang="zh-CN" altLang="en-US">
                <a:latin typeface="微软雅黑" panose="020B0503020204020204" pitchFamily="2" charset="-122"/>
                <a:ea typeface="微软雅黑" panose="020B0503020204020204" pitchFamily="2" charset="-122"/>
                <a:sym typeface="+mn-ea"/>
              </a:rPr>
              <a:t>、面试官很随意，嚼口香糖？</a:t>
            </a:r>
            <a:endParaRPr lang="zh-CN" altLang="en-US">
              <a:latin typeface="微软雅黑" panose="020B0503020204020204" pitchFamily="2" charset="-122"/>
              <a:ea typeface="微软雅黑" panose="020B0503020204020204" pitchFamily="2" charset="-122"/>
              <a:sym typeface="+mn-ea"/>
            </a:endParaRPr>
          </a:p>
          <a:p>
            <a:r>
              <a:rPr lang="en-US" altLang="zh-CN">
                <a:latin typeface="微软雅黑" panose="020B0503020204020204" pitchFamily="2" charset="-122"/>
                <a:ea typeface="微软雅黑" panose="020B0503020204020204" pitchFamily="2" charset="-122"/>
                <a:sym typeface="+mn-ea"/>
              </a:rPr>
              <a:t>5</a:t>
            </a:r>
            <a:r>
              <a:rPr lang="zh-CN" altLang="en-US">
                <a:latin typeface="微软雅黑" panose="020B0503020204020204" pitchFamily="2" charset="-122"/>
                <a:ea typeface="微软雅黑" panose="020B0503020204020204" pitchFamily="2" charset="-122"/>
                <a:sym typeface="+mn-ea"/>
              </a:rPr>
              <a:t>、观察公司员工整体形象、神态</a:t>
            </a:r>
            <a:endParaRPr lang="zh-CN" altLang="en-US">
              <a:latin typeface="微软雅黑" panose="020B0503020204020204" pitchFamily="2" charset="-122"/>
              <a:ea typeface="微软雅黑" panose="020B0503020204020204" pitchFamily="2" charset="-122"/>
              <a:sym typeface="+mn-ea"/>
            </a:endParaRPr>
          </a:p>
          <a:p>
            <a:r>
              <a:rPr lang="en-US" altLang="zh-CN">
                <a:latin typeface="微软雅黑" panose="020B0503020204020204" pitchFamily="2" charset="-122"/>
                <a:ea typeface="微软雅黑" panose="020B0503020204020204" pitchFamily="2" charset="-122"/>
                <a:sym typeface="+mn-ea"/>
              </a:rPr>
              <a:t>6</a:t>
            </a:r>
            <a:r>
              <a:rPr lang="zh-CN" altLang="en-US">
                <a:latin typeface="微软雅黑" panose="020B0503020204020204" pitchFamily="2" charset="-122"/>
                <a:ea typeface="微软雅黑" panose="020B0503020204020204" pitchFamily="2" charset="-122"/>
                <a:sym typeface="+mn-ea"/>
              </a:rPr>
              <a:t>、观察公司整体布置、会议室？</a:t>
            </a:r>
            <a:endParaRPr lang="zh-CN" altLang="en-US">
              <a:latin typeface="微软雅黑" panose="020B0503020204020204" pitchFamily="2" charset="-122"/>
              <a:ea typeface="微软雅黑" panose="020B0503020204020204" pitchFamily="2" charset="-122"/>
              <a:sym typeface="+mn-ea"/>
            </a:endParaRPr>
          </a:p>
          <a:p>
            <a:r>
              <a:rPr lang="en-US" altLang="zh-CN">
                <a:latin typeface="微软雅黑" panose="020B0503020204020204" pitchFamily="2" charset="-122"/>
                <a:ea typeface="微软雅黑" panose="020B0503020204020204" pitchFamily="2" charset="-122"/>
                <a:sym typeface="+mn-ea"/>
              </a:rPr>
              <a:t>7</a:t>
            </a:r>
            <a:r>
              <a:rPr lang="zh-CN" altLang="en-US">
                <a:latin typeface="微软雅黑" panose="020B0503020204020204" pitchFamily="2" charset="-122"/>
                <a:ea typeface="微软雅黑" panose="020B0503020204020204" pitchFamily="2" charset="-122"/>
                <a:sym typeface="+mn-ea"/>
              </a:rPr>
              <a:t>、面试官对于应聘者的回答反馈</a:t>
            </a:r>
            <a:endParaRPr lang="zh-CN" altLang="en-US">
              <a:latin typeface="微软雅黑" panose="020B0503020204020204" pitchFamily="2" charset="-122"/>
              <a:ea typeface="微软雅黑" panose="020B0503020204020204" pitchFamily="2" charset="-122"/>
              <a:sym typeface="+mn-ea"/>
            </a:endParaRPr>
          </a:p>
        </p:txBody>
      </p:sp>
      <p:pic>
        <p:nvPicPr>
          <p:cNvPr id="9" name="图片 8" descr="姓名配对_meitu_1"/>
          <p:cNvPicPr>
            <a:picLocks noChangeAspect="1"/>
          </p:cNvPicPr>
          <p:nvPr/>
        </p:nvPicPr>
        <p:blipFill>
          <a:blip r:embed="rId1"/>
          <a:stretch>
            <a:fillRect/>
          </a:stretch>
        </p:blipFill>
        <p:spPr>
          <a:xfrm>
            <a:off x="7016115" y="2371725"/>
            <a:ext cx="2364105" cy="211455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标题 12"/>
          <p:cNvSpPr>
            <a:spLocks noGrp="1"/>
          </p:cNvSpPr>
          <p:nvPr/>
        </p:nvSpPr>
        <p:spPr>
          <a:xfrm>
            <a:off x="796925" y="365125"/>
            <a:ext cx="9590088" cy="1095375"/>
          </a:xfrm>
          <a:prstGeom prst="rect">
            <a:avLst/>
          </a:prstGeom>
          <a:noFill/>
          <a:ln w="9525">
            <a:noFill/>
          </a:ln>
        </p:spPr>
        <p:txBody>
          <a:bodyPr vert="horz" wrap="square" anchor="ctr"/>
          <a:lstStyle>
            <a:lvl1pPr marL="0" lvl="0" indent="0" algn="l" defTabSz="914400" eaLnBrk="1" fontAlgn="base" latinLnBrk="0" hangingPunct="1">
              <a:lnSpc>
                <a:spcPct val="90000"/>
              </a:lnSpc>
              <a:spcBef>
                <a:spcPct val="0"/>
              </a:spcBef>
              <a:spcAft>
                <a:spcPct val="0"/>
              </a:spcAft>
              <a:buClr>
                <a:srgbClr val="000000"/>
              </a:buClr>
              <a:buNone/>
              <a:defRPr sz="4400" kern="1200">
                <a:solidFill>
                  <a:schemeClr val="tx1"/>
                </a:solidFill>
                <a:latin typeface="Arial" panose="020B0604020202020204" charset="-122"/>
                <a:ea typeface="宋体" panose="02010600030101010101" pitchFamily="2" charset="-122"/>
                <a:sym typeface="Calibri Light" panose="020F0302020204030204" charset="0"/>
              </a:defRPr>
            </a:lvl1pPr>
          </a:lstStyle>
          <a:p>
            <a:pPr lvl="0"/>
            <a:r>
              <a:rPr lang="zh-CN" altLang="en-US" sz="3200" dirty="0">
                <a:ea typeface="微软雅黑" panose="020B0503020204020204" pitchFamily="2" charset="-122"/>
              </a:rPr>
              <a:t>其他问题</a:t>
            </a:r>
            <a:endParaRPr lang="zh-CN" altLang="en-US" sz="3200" dirty="0">
              <a:ea typeface="微软雅黑" panose="020B0503020204020204" pitchFamily="2" charset="-122"/>
            </a:endParaRPr>
          </a:p>
        </p:txBody>
      </p:sp>
      <p:cxnSp>
        <p:nvCxnSpPr>
          <p:cNvPr id="2" name="直接连接符 1"/>
          <p:cNvCxnSpPr/>
          <p:nvPr/>
        </p:nvCxnSpPr>
        <p:spPr>
          <a:xfrm>
            <a:off x="895985" y="1416685"/>
            <a:ext cx="937514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1268095" y="1868805"/>
            <a:ext cx="8375650" cy="4246245"/>
          </a:xfrm>
          <a:prstGeom prst="rect">
            <a:avLst/>
          </a:prstGeom>
          <a:noFill/>
        </p:spPr>
        <p:txBody>
          <a:bodyPr wrap="square" rtlCol="0">
            <a:spAutoFit/>
          </a:bodyPr>
          <a:p>
            <a:pPr marL="285750" indent="-285750">
              <a:buFont typeface="Wingdings" panose="05000000000000000000" charset="0"/>
              <a:buChar char=""/>
            </a:pPr>
            <a:r>
              <a:rPr lang="zh-CN" altLang="en-US">
                <a:latin typeface="微软雅黑" panose="020B0503020204020204" pitchFamily="2" charset="-122"/>
                <a:ea typeface="微软雅黑" panose="020B0503020204020204" pitchFamily="2" charset="-122"/>
                <a:sym typeface="+mn-ea"/>
              </a:rPr>
              <a:t>感情状况？关心女生是否快生小孩，补充短期没结婚生小孩计划。</a:t>
            </a:r>
            <a:endParaRPr lang="zh-CN" altLang="en-US">
              <a:latin typeface="微软雅黑" panose="020B0503020204020204" pitchFamily="2" charset="-122"/>
              <a:ea typeface="微软雅黑" panose="020B0503020204020204" pitchFamily="2" charset="-122"/>
              <a:sym typeface="+mn-ea"/>
            </a:endParaRPr>
          </a:p>
          <a:p>
            <a:pPr marL="285750" indent="-285750">
              <a:buFont typeface="Wingdings" panose="05000000000000000000" charset="0"/>
              <a:buChar char=""/>
            </a:pPr>
            <a:r>
              <a:rPr lang="zh-CN" altLang="en-US">
                <a:latin typeface="微软雅黑" panose="020B0503020204020204" pitchFamily="2" charset="-122"/>
                <a:ea typeface="微软雅黑" panose="020B0503020204020204" pitchFamily="2" charset="-122"/>
                <a:sym typeface="+mn-ea"/>
              </a:rPr>
              <a:t>谈待遇技巧？表达真实期望，同时表达愿意遵循公司政策。如果达到很快出offer，达不到，可能会在其他地方补偿。</a:t>
            </a:r>
            <a:endParaRPr lang="zh-CN" altLang="en-US">
              <a:latin typeface="微软雅黑" panose="020B0503020204020204" pitchFamily="2" charset="-122"/>
              <a:ea typeface="微软雅黑" panose="020B0503020204020204" pitchFamily="2" charset="-122"/>
              <a:sym typeface="+mn-ea"/>
            </a:endParaRPr>
          </a:p>
          <a:p>
            <a:pPr marL="285750" indent="-285750">
              <a:buFont typeface="Wingdings" panose="05000000000000000000" charset="0"/>
              <a:buChar char=""/>
            </a:pPr>
            <a:r>
              <a:rPr lang="zh-CN" altLang="en-US">
                <a:latin typeface="微软雅黑" panose="020B0503020204020204" pitchFamily="2" charset="-122"/>
                <a:ea typeface="微软雅黑" panose="020B0503020204020204" pitchFamily="2" charset="-122"/>
                <a:sym typeface="+mn-ea"/>
              </a:rPr>
              <a:t>外企招聘周期？外企自然年结算，一般春季之后。</a:t>
            </a:r>
            <a:endParaRPr lang="zh-CN" altLang="en-US">
              <a:latin typeface="微软雅黑" panose="020B0503020204020204" pitchFamily="2" charset="-122"/>
              <a:ea typeface="微软雅黑" panose="020B0503020204020204" pitchFamily="2" charset="-122"/>
              <a:sym typeface="+mn-ea"/>
            </a:endParaRPr>
          </a:p>
          <a:p>
            <a:pPr marL="285750" indent="-285750">
              <a:buFont typeface="Wingdings" panose="05000000000000000000" charset="0"/>
              <a:buChar char=""/>
            </a:pPr>
            <a:r>
              <a:rPr lang="zh-CN" altLang="en-US">
                <a:latin typeface="微软雅黑" panose="020B0503020204020204" pitchFamily="2" charset="-122"/>
                <a:ea typeface="微软雅黑" panose="020B0503020204020204" pitchFamily="2" charset="-122"/>
                <a:sym typeface="+mn-ea"/>
              </a:rPr>
              <a:t>三年规划怎么说？ 一般职级规划：专员-主管-经理。</a:t>
            </a:r>
            <a:endParaRPr lang="zh-CN" altLang="en-US">
              <a:latin typeface="微软雅黑" panose="020B0503020204020204" pitchFamily="2" charset="-122"/>
              <a:ea typeface="微软雅黑" panose="020B0503020204020204" pitchFamily="2" charset="-122"/>
              <a:sym typeface="+mn-ea"/>
            </a:endParaRPr>
          </a:p>
          <a:p>
            <a:pPr marL="285750" indent="-285750">
              <a:buFont typeface="Wingdings" panose="05000000000000000000" charset="0"/>
              <a:buChar char=""/>
            </a:pPr>
            <a:r>
              <a:rPr lang="zh-CN" altLang="en-US">
                <a:latin typeface="微软雅黑" panose="020B0503020204020204" pitchFamily="2" charset="-122"/>
                <a:ea typeface="微软雅黑" panose="020B0503020204020204" pitchFamily="2" charset="-122"/>
                <a:sym typeface="+mn-ea"/>
              </a:rPr>
              <a:t>校招，企业关心什么？关心学校的情况，学习情况，实践情况，办公软件、态度、解决问题的能力等。</a:t>
            </a:r>
            <a:endParaRPr lang="zh-CN" altLang="en-US">
              <a:latin typeface="微软雅黑" panose="020B0503020204020204" pitchFamily="2" charset="-122"/>
              <a:ea typeface="微软雅黑" panose="020B0503020204020204" pitchFamily="2" charset="-122"/>
              <a:sym typeface="+mn-ea"/>
            </a:endParaRPr>
          </a:p>
          <a:p>
            <a:pPr marL="285750" indent="-285750">
              <a:buFont typeface="Wingdings" panose="05000000000000000000" charset="0"/>
              <a:buChar char=""/>
            </a:pPr>
            <a:r>
              <a:rPr lang="zh-CN" altLang="en-US">
                <a:latin typeface="微软雅黑" panose="020B0503020204020204" pitchFamily="2" charset="-122"/>
                <a:ea typeface="微软雅黑" panose="020B0503020204020204" pitchFamily="2" charset="-122"/>
                <a:sym typeface="+mn-ea"/>
              </a:rPr>
              <a:t>自我介绍，2-3分钟即可。显示实力特征，什么证？什么牛公司实习？为让他提问题埋下伏笔。</a:t>
            </a:r>
            <a:endParaRPr lang="zh-CN" altLang="en-US">
              <a:latin typeface="微软雅黑" panose="020B0503020204020204" pitchFamily="2" charset="-122"/>
              <a:ea typeface="微软雅黑" panose="020B0503020204020204" pitchFamily="2" charset="-122"/>
              <a:sym typeface="+mn-ea"/>
            </a:endParaRPr>
          </a:p>
          <a:p>
            <a:pPr marL="285750" indent="-285750">
              <a:buFont typeface="Wingdings" panose="05000000000000000000" charset="0"/>
              <a:buChar char=""/>
            </a:pPr>
            <a:r>
              <a:rPr lang="zh-CN" altLang="en-US">
                <a:latin typeface="微软雅黑" panose="020B0503020204020204" pitchFamily="2" charset="-122"/>
                <a:ea typeface="微软雅黑" panose="020B0503020204020204" pitchFamily="2" charset="-122"/>
                <a:sym typeface="+mn-ea"/>
              </a:rPr>
              <a:t>问对前领导的看法，觉得领导性格怎么样？看人才对领导风格的适应。</a:t>
            </a:r>
            <a:endParaRPr lang="zh-CN" altLang="en-US">
              <a:latin typeface="微软雅黑" panose="020B0503020204020204" pitchFamily="2" charset="-122"/>
              <a:ea typeface="微软雅黑" panose="020B0503020204020204" pitchFamily="2" charset="-122"/>
              <a:sym typeface="+mn-ea"/>
            </a:endParaRPr>
          </a:p>
          <a:p>
            <a:pPr marL="285750" indent="-285750">
              <a:buFont typeface="Wingdings" panose="05000000000000000000" charset="0"/>
              <a:buChar char=""/>
            </a:pPr>
            <a:r>
              <a:rPr lang="zh-CN" altLang="en-US">
                <a:latin typeface="微软雅黑" panose="020B0503020204020204" pitchFamily="2" charset="-122"/>
                <a:ea typeface="微软雅黑" panose="020B0503020204020204" pitchFamily="2" charset="-122"/>
                <a:sym typeface="+mn-ea"/>
              </a:rPr>
              <a:t>群面中谁表现好，谁表现差？站在hr角度客官回答。</a:t>
            </a:r>
            <a:endParaRPr lang="zh-CN" altLang="en-US">
              <a:latin typeface="微软雅黑" panose="020B0503020204020204" pitchFamily="2" charset="-122"/>
              <a:ea typeface="微软雅黑" panose="020B0503020204020204" pitchFamily="2" charset="-122"/>
              <a:sym typeface="+mn-ea"/>
            </a:endParaRPr>
          </a:p>
          <a:p>
            <a:pPr marL="285750" indent="-285750">
              <a:buFont typeface="Wingdings" panose="05000000000000000000" charset="0"/>
              <a:buChar char=""/>
            </a:pPr>
            <a:r>
              <a:rPr lang="zh-CN" altLang="en-US">
                <a:latin typeface="微软雅黑" panose="020B0503020204020204" pitchFamily="2" charset="-122"/>
                <a:ea typeface="微软雅黑" panose="020B0503020204020204" pitchFamily="2" charset="-122"/>
                <a:sym typeface="+mn-ea"/>
              </a:rPr>
              <a:t>群面有人很啰嗦，怎么办？要敢于礼貌制止。</a:t>
            </a:r>
            <a:endParaRPr lang="zh-CN" altLang="en-US">
              <a:latin typeface="微软雅黑" panose="020B0503020204020204" pitchFamily="2" charset="-122"/>
              <a:ea typeface="微软雅黑" panose="020B0503020204020204" pitchFamily="2" charset="-122"/>
              <a:sym typeface="+mn-ea"/>
            </a:endParaRPr>
          </a:p>
          <a:p>
            <a:pPr marL="285750" indent="-285750">
              <a:buFont typeface="Wingdings" panose="05000000000000000000" charset="0"/>
              <a:buChar char=""/>
            </a:pPr>
            <a:r>
              <a:rPr lang="zh-CN" altLang="en-US">
                <a:latin typeface="微软雅黑" panose="020B0503020204020204" pitchFamily="2" charset="-122"/>
                <a:ea typeface="微软雅黑" panose="020B0503020204020204" pitchFamily="2" charset="-122"/>
                <a:sym typeface="+mn-ea"/>
              </a:rPr>
              <a:t>连续追问 然后呢？ 测谎， 穷追猛打追问。</a:t>
            </a:r>
            <a:endParaRPr lang="zh-CN" altLang="en-US">
              <a:latin typeface="微软雅黑" panose="020B0503020204020204" pitchFamily="2" charset="-122"/>
              <a:ea typeface="微软雅黑" panose="020B0503020204020204" pitchFamily="2" charset="-122"/>
              <a:sym typeface="+mn-ea"/>
            </a:endParaRPr>
          </a:p>
          <a:p>
            <a:pPr marL="285750" indent="-285750">
              <a:buFont typeface="Wingdings" panose="05000000000000000000" charset="0"/>
              <a:buChar char=""/>
            </a:pPr>
            <a:r>
              <a:rPr lang="zh-CN" altLang="en-US">
                <a:latin typeface="微软雅黑" panose="020B0503020204020204" pitchFamily="2" charset="-122"/>
                <a:ea typeface="微软雅黑" panose="020B0503020204020204" pitchFamily="2" charset="-122"/>
                <a:sym typeface="+mn-ea"/>
              </a:rPr>
              <a:t>校园经历哪些可以讲？组织活动，做外联项目，沟通合作能力。</a:t>
            </a:r>
            <a:endParaRPr lang="zh-CN" altLang="en-US">
              <a:latin typeface="微软雅黑" panose="020B0503020204020204" pitchFamily="2" charset="-122"/>
              <a:ea typeface="微软雅黑" panose="020B0503020204020204" pitchFamily="2" charset="-122"/>
              <a:sym typeface="+mn-ea"/>
            </a:endParaRPr>
          </a:p>
          <a:p>
            <a:pPr marL="285750" indent="-285750">
              <a:buFont typeface="Wingdings" panose="05000000000000000000" charset="0"/>
              <a:buChar char=""/>
            </a:pPr>
            <a:r>
              <a:rPr lang="zh-CN" altLang="en-US">
                <a:latin typeface="微软雅黑" panose="020B0503020204020204" pitchFamily="2" charset="-122"/>
                <a:ea typeface="微软雅黑" panose="020B0503020204020204" pitchFamily="2" charset="-122"/>
                <a:sym typeface="+mn-ea"/>
              </a:rPr>
              <a:t>独生子女？ 合作能力？ 性格？</a:t>
            </a:r>
            <a:endParaRPr lang="zh-CN" altLang="en-US">
              <a:latin typeface="微软雅黑" panose="020B0503020204020204" pitchFamily="2" charset="-122"/>
              <a:ea typeface="微软雅黑" panose="020B0503020204020204" pitchFamily="2" charset="-122"/>
              <a:sym typeface="+mn-e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3641090" y="5551805"/>
            <a:ext cx="5162550" cy="829945"/>
          </a:xfrm>
          <a:prstGeom prst="rect">
            <a:avLst/>
          </a:prstGeom>
          <a:noFill/>
        </p:spPr>
        <p:txBody>
          <a:bodyPr wrap="square" rtlCol="0">
            <a:spAutoFit/>
          </a:bodyPr>
          <a:p>
            <a:pPr algn="ctr"/>
            <a:r>
              <a:rPr lang="en-US" altLang="zh-CN" sz="4800" b="1">
                <a:latin typeface="微软雅黑" panose="020B0503020204020204" pitchFamily="2" charset="-122"/>
                <a:ea typeface="微软雅黑" panose="020B0503020204020204" pitchFamily="2" charset="-122"/>
              </a:rPr>
              <a:t>THANKS!</a:t>
            </a:r>
            <a:endParaRPr lang="en-US" altLang="zh-CN" sz="4800" b="1">
              <a:latin typeface="微软雅黑" panose="020B0503020204020204" pitchFamily="2" charset="-122"/>
              <a:ea typeface="微软雅黑" panose="020B0503020204020204" pitchFamily="2" charset="-122"/>
            </a:endParaRPr>
          </a:p>
        </p:txBody>
      </p:sp>
      <p:pic>
        <p:nvPicPr>
          <p:cNvPr id="6" name="Picture 4" descr="C:\Users\Administrator\Desktop\图片\1430511886.jpg1430511886"/>
          <p:cNvPicPr>
            <a:picLocks noChangeAspect="1" noChangeArrowheads="1"/>
          </p:cNvPicPr>
          <p:nvPr>
            <p:custDataLst>
              <p:tags r:id="rId1"/>
            </p:custDataLst>
          </p:nvPr>
        </p:nvPicPr>
        <p:blipFill>
          <a:blip r:embed="rId2"/>
          <a:srcRect/>
          <a:stretch>
            <a:fillRect/>
          </a:stretch>
        </p:blipFill>
        <p:spPr bwMode="auto">
          <a:xfrm>
            <a:off x="4610100" y="1688465"/>
            <a:ext cx="2971165" cy="29711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 name="文本框 2"/>
          <p:cNvSpPr txBox="1"/>
          <p:nvPr/>
        </p:nvSpPr>
        <p:spPr>
          <a:xfrm>
            <a:off x="4718685" y="4916170"/>
            <a:ext cx="2730500" cy="368300"/>
          </a:xfrm>
          <a:prstGeom prst="rect">
            <a:avLst/>
          </a:prstGeom>
          <a:noFill/>
        </p:spPr>
        <p:txBody>
          <a:bodyPr wrap="square" rtlCol="0">
            <a:spAutoFit/>
          </a:bodyPr>
          <a:p>
            <a:pPr algn="ctr"/>
            <a:r>
              <a:rPr lang="zh-CN" altLang="en-US" b="1">
                <a:solidFill>
                  <a:schemeClr val="tx1"/>
                </a:solidFill>
              </a:rPr>
              <a:t>小秘书</a:t>
            </a:r>
            <a:endParaRPr lang="zh-CN" altLang="en-US" b="1">
              <a:solidFill>
                <a:schemeClr val="tx1"/>
              </a:solidFill>
            </a:endParaRPr>
          </a:p>
        </p:txBody>
      </p:sp>
      <p:sp>
        <p:nvSpPr>
          <p:cNvPr id="9" name="文本框 8"/>
          <p:cNvSpPr txBox="1"/>
          <p:nvPr/>
        </p:nvSpPr>
        <p:spPr>
          <a:xfrm>
            <a:off x="5186680" y="627380"/>
            <a:ext cx="2070735" cy="368300"/>
          </a:xfrm>
          <a:prstGeom prst="rect">
            <a:avLst/>
          </a:prstGeom>
          <a:noFill/>
        </p:spPr>
        <p:txBody>
          <a:bodyPr wrap="square" rtlCol="0">
            <a:spAutoFit/>
          </a:bodyPr>
          <a:p>
            <a:r>
              <a:rPr lang="zh-CN" altLang="en-US" b="1">
                <a:solidFill>
                  <a:schemeClr val="tx1"/>
                </a:solidFill>
                <a:latin typeface="微软雅黑" panose="020B0503020204020204" pitchFamily="2" charset="-122"/>
                <a:ea typeface="微软雅黑" panose="020B0503020204020204" pitchFamily="2" charset="-122"/>
              </a:rPr>
              <a:t>欢迎扫码互动交流</a:t>
            </a:r>
            <a:endParaRPr lang="zh-CN" altLang="en-US" b="1">
              <a:solidFill>
                <a:schemeClr val="tx1"/>
              </a:solidFill>
              <a:latin typeface="微软雅黑" panose="020B0503020204020204" pitchFamily="2" charset="-122"/>
              <a:ea typeface="微软雅黑" panose="020B0503020204020204"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标题 12"/>
          <p:cNvSpPr>
            <a:spLocks noGrp="1"/>
          </p:cNvSpPr>
          <p:nvPr/>
        </p:nvSpPr>
        <p:spPr>
          <a:xfrm>
            <a:off x="796925" y="365125"/>
            <a:ext cx="9590088" cy="1095375"/>
          </a:xfrm>
          <a:prstGeom prst="rect">
            <a:avLst/>
          </a:prstGeom>
          <a:noFill/>
          <a:ln w="9525">
            <a:noFill/>
          </a:ln>
        </p:spPr>
        <p:txBody>
          <a:bodyPr vert="horz" wrap="square" anchor="ctr"/>
          <a:lstStyle>
            <a:lvl1pPr marL="0" lvl="0" indent="0" algn="l" defTabSz="914400" eaLnBrk="1" fontAlgn="base" latinLnBrk="0" hangingPunct="1">
              <a:lnSpc>
                <a:spcPct val="90000"/>
              </a:lnSpc>
              <a:spcBef>
                <a:spcPct val="0"/>
              </a:spcBef>
              <a:spcAft>
                <a:spcPct val="0"/>
              </a:spcAft>
              <a:buClr>
                <a:srgbClr val="000000"/>
              </a:buClr>
              <a:buNone/>
              <a:defRPr sz="4400" kern="1200">
                <a:solidFill>
                  <a:schemeClr val="tx1"/>
                </a:solidFill>
                <a:latin typeface="Arial" panose="020B0604020202020204" charset="-122"/>
                <a:ea typeface="宋体" panose="02010600030101010101" pitchFamily="2" charset="-122"/>
                <a:sym typeface="Calibri Light" panose="020F0302020204030204" charset="0"/>
              </a:defRPr>
            </a:lvl1pPr>
          </a:lstStyle>
          <a:p>
            <a:pPr lvl="0"/>
            <a:r>
              <a:rPr lang="zh-CN" altLang="en-US" sz="3200" dirty="0">
                <a:ea typeface="微软雅黑" panose="020B0503020204020204" pitchFamily="2" charset="-122"/>
              </a:rPr>
              <a:t>内容题纲</a:t>
            </a:r>
            <a:endParaRPr lang="zh-CN" altLang="en-US" sz="3200" dirty="0">
              <a:ea typeface="微软雅黑" panose="020B0503020204020204" pitchFamily="2" charset="-122"/>
            </a:endParaRPr>
          </a:p>
        </p:txBody>
      </p:sp>
      <p:cxnSp>
        <p:nvCxnSpPr>
          <p:cNvPr id="2" name="直接连接符 1"/>
          <p:cNvCxnSpPr/>
          <p:nvPr/>
        </p:nvCxnSpPr>
        <p:spPr>
          <a:xfrm>
            <a:off x="895985" y="1416685"/>
            <a:ext cx="937514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2221230" y="2139950"/>
            <a:ext cx="7420610" cy="3169285"/>
          </a:xfrm>
          <a:prstGeom prst="rect">
            <a:avLst/>
          </a:prstGeom>
          <a:noFill/>
        </p:spPr>
        <p:txBody>
          <a:bodyPr wrap="square" rtlCol="0">
            <a:spAutoFit/>
          </a:bodyPr>
          <a:p>
            <a:pPr algn="l"/>
            <a:r>
              <a:rPr lang="zh-CN" altLang="en-US" sz="2000">
                <a:latin typeface="微软雅黑" panose="020B0503020204020204" pitchFamily="2" charset="-122"/>
                <a:ea typeface="微软雅黑" panose="020B0503020204020204" pitchFamily="2" charset="-122"/>
              </a:rPr>
              <a:t>一、面试前应该做哪些准备？</a:t>
            </a:r>
            <a:endParaRPr lang="zh-CN" altLang="en-US" sz="2000">
              <a:latin typeface="微软雅黑" panose="020B0503020204020204" pitchFamily="2" charset="-122"/>
              <a:ea typeface="微软雅黑" panose="020B0503020204020204" pitchFamily="2" charset="-122"/>
            </a:endParaRPr>
          </a:p>
          <a:p>
            <a:pPr algn="l"/>
            <a:r>
              <a:rPr lang="zh-CN" altLang="en-US" sz="2000">
                <a:latin typeface="微软雅黑" panose="020B0503020204020204" pitchFamily="2" charset="-122"/>
                <a:ea typeface="微软雅黑" panose="020B0503020204020204" pitchFamily="2" charset="-122"/>
              </a:rPr>
              <a:t>二、如何在无领导小组面试中脱颖而出？</a:t>
            </a:r>
            <a:endParaRPr lang="zh-CN" altLang="en-US" sz="2000">
              <a:latin typeface="微软雅黑" panose="020B0503020204020204" pitchFamily="2" charset="-122"/>
              <a:ea typeface="微软雅黑" panose="020B0503020204020204" pitchFamily="2" charset="-122"/>
            </a:endParaRPr>
          </a:p>
          <a:p>
            <a:pPr algn="l"/>
            <a:r>
              <a:rPr lang="zh-CN" altLang="en-US" sz="2000">
                <a:latin typeface="微软雅黑" panose="020B0503020204020204" pitchFamily="2" charset="-122"/>
                <a:ea typeface="微软雅黑" panose="020B0503020204020204" pitchFamily="2" charset="-122"/>
              </a:rPr>
              <a:t>三、常规面试问题有哪些？怎么回答？</a:t>
            </a:r>
            <a:endParaRPr lang="zh-CN" altLang="en-US" sz="2000">
              <a:latin typeface="微软雅黑" panose="020B0503020204020204" pitchFamily="2" charset="-122"/>
              <a:ea typeface="微软雅黑" panose="020B0503020204020204" pitchFamily="2" charset="-122"/>
            </a:endParaRPr>
          </a:p>
          <a:p>
            <a:pPr algn="l"/>
            <a:r>
              <a:rPr lang="zh-CN" altLang="en-US" sz="2000">
                <a:latin typeface="微软雅黑" panose="020B0503020204020204" pitchFamily="2" charset="-122"/>
                <a:ea typeface="微软雅黑" panose="020B0503020204020204" pitchFamily="2" charset="-122"/>
              </a:rPr>
              <a:t>四、HR 喜欢问哪些刁钻的问题？该如何应对？</a:t>
            </a:r>
            <a:endParaRPr lang="zh-CN" altLang="en-US" sz="2000">
              <a:latin typeface="微软雅黑" panose="020B0503020204020204" pitchFamily="2" charset="-122"/>
              <a:ea typeface="微软雅黑" panose="020B0503020204020204" pitchFamily="2" charset="-122"/>
            </a:endParaRPr>
          </a:p>
          <a:p>
            <a:pPr algn="l"/>
            <a:r>
              <a:rPr lang="zh-CN" altLang="en-US" sz="2000">
                <a:latin typeface="微软雅黑" panose="020B0503020204020204" pitchFamily="2" charset="-122"/>
                <a:ea typeface="微软雅黑" panose="020B0503020204020204" pitchFamily="2" charset="-122"/>
              </a:rPr>
              <a:t>五、如何机智地向面试官解释简历中的瑕疵点？</a:t>
            </a:r>
            <a:endParaRPr lang="zh-CN" altLang="en-US" sz="2000">
              <a:latin typeface="微软雅黑" panose="020B0503020204020204" pitchFamily="2" charset="-122"/>
              <a:ea typeface="微软雅黑" panose="020B0503020204020204" pitchFamily="2" charset="-122"/>
            </a:endParaRPr>
          </a:p>
          <a:p>
            <a:pPr algn="l"/>
            <a:r>
              <a:rPr lang="zh-CN" altLang="en-US" sz="2000">
                <a:latin typeface="微软雅黑" panose="020B0503020204020204" pitchFamily="2" charset="-122"/>
                <a:ea typeface="微软雅黑" panose="020B0503020204020204" pitchFamily="2" charset="-122"/>
              </a:rPr>
              <a:t>六、危机场景该如何处理？</a:t>
            </a:r>
            <a:endParaRPr lang="zh-CN" altLang="en-US" sz="2000">
              <a:latin typeface="微软雅黑" panose="020B0503020204020204" pitchFamily="2" charset="-122"/>
              <a:ea typeface="微软雅黑" panose="020B0503020204020204" pitchFamily="2" charset="-122"/>
            </a:endParaRPr>
          </a:p>
          <a:p>
            <a:pPr algn="l"/>
            <a:r>
              <a:rPr lang="zh-CN" altLang="en-US" sz="2000">
                <a:latin typeface="微软雅黑" panose="020B0503020204020204" pitchFamily="2" charset="-122"/>
                <a:ea typeface="微软雅黑" panose="020B0503020204020204" pitchFamily="2" charset="-122"/>
              </a:rPr>
              <a:t>七、HR 是怎样在面试时测谎的？</a:t>
            </a:r>
            <a:endParaRPr lang="zh-CN" altLang="en-US" sz="2000">
              <a:latin typeface="微软雅黑" panose="020B0503020204020204" pitchFamily="2" charset="-122"/>
              <a:ea typeface="微软雅黑" panose="020B0503020204020204" pitchFamily="2" charset="-122"/>
            </a:endParaRPr>
          </a:p>
          <a:p>
            <a:pPr algn="l"/>
            <a:r>
              <a:rPr lang="zh-CN" altLang="en-US" sz="2000">
                <a:latin typeface="微软雅黑" panose="020B0503020204020204" pitchFamily="2" charset="-122"/>
                <a:ea typeface="微软雅黑" panose="020B0503020204020204" pitchFamily="2" charset="-122"/>
              </a:rPr>
              <a:t>八、英文面试该如何准备？有哪些特别注意事项？</a:t>
            </a:r>
            <a:endParaRPr lang="zh-CN" altLang="en-US" sz="2000">
              <a:latin typeface="微软雅黑" panose="020B0503020204020204" pitchFamily="2" charset="-122"/>
              <a:ea typeface="微软雅黑" panose="020B0503020204020204" pitchFamily="2" charset="-122"/>
            </a:endParaRPr>
          </a:p>
          <a:p>
            <a:pPr algn="l"/>
            <a:r>
              <a:rPr lang="zh-CN" altLang="en-US" sz="2000">
                <a:latin typeface="微软雅黑" panose="020B0503020204020204" pitchFamily="2" charset="-122"/>
                <a:ea typeface="微软雅黑" panose="020B0503020204020204" pitchFamily="2" charset="-122"/>
              </a:rPr>
              <a:t>九、如何向面试官提问？</a:t>
            </a:r>
            <a:endParaRPr lang="zh-CN" altLang="en-US" sz="2000">
              <a:latin typeface="微软雅黑" panose="020B0503020204020204" pitchFamily="2" charset="-122"/>
              <a:ea typeface="微软雅黑" panose="020B0503020204020204" pitchFamily="2" charset="-122"/>
            </a:endParaRPr>
          </a:p>
          <a:p>
            <a:pPr algn="l"/>
            <a:r>
              <a:rPr lang="zh-CN" altLang="en-US" sz="2000">
                <a:latin typeface="微软雅黑" panose="020B0503020204020204" pitchFamily="2" charset="-122"/>
                <a:ea typeface="微软雅黑" panose="020B0503020204020204" pitchFamily="2" charset="-122"/>
              </a:rPr>
              <a:t>十、面试中，如何观察这家公司是否适合自己？</a:t>
            </a:r>
            <a:endParaRPr lang="zh-CN" altLang="en-US" sz="2000">
              <a:latin typeface="微软雅黑" panose="020B0503020204020204" pitchFamily="2" charset="-122"/>
              <a:ea typeface="微软雅黑" panose="020B0503020204020204" pitchFamily="2"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标题 12"/>
          <p:cNvSpPr>
            <a:spLocks noGrp="1"/>
          </p:cNvSpPr>
          <p:nvPr/>
        </p:nvSpPr>
        <p:spPr>
          <a:xfrm>
            <a:off x="796925" y="365125"/>
            <a:ext cx="9590088" cy="1095375"/>
          </a:xfrm>
          <a:prstGeom prst="rect">
            <a:avLst/>
          </a:prstGeom>
          <a:noFill/>
          <a:ln w="9525">
            <a:noFill/>
          </a:ln>
        </p:spPr>
        <p:txBody>
          <a:bodyPr vert="horz" wrap="square" anchor="ctr"/>
          <a:lstStyle>
            <a:lvl1pPr marL="0" lvl="0" indent="0" algn="l" defTabSz="914400" eaLnBrk="1" fontAlgn="base" latinLnBrk="0" hangingPunct="1">
              <a:lnSpc>
                <a:spcPct val="90000"/>
              </a:lnSpc>
              <a:spcBef>
                <a:spcPct val="0"/>
              </a:spcBef>
              <a:spcAft>
                <a:spcPct val="0"/>
              </a:spcAft>
              <a:buClr>
                <a:srgbClr val="000000"/>
              </a:buClr>
              <a:buNone/>
              <a:defRPr sz="4400" kern="1200">
                <a:solidFill>
                  <a:schemeClr val="tx1"/>
                </a:solidFill>
                <a:latin typeface="Arial" panose="020B0604020202020204" charset="-122"/>
                <a:ea typeface="宋体" panose="02010600030101010101" pitchFamily="2" charset="-122"/>
                <a:sym typeface="Calibri Light" panose="020F0302020204030204" charset="0"/>
              </a:defRPr>
            </a:lvl1pPr>
          </a:lstStyle>
          <a:p>
            <a:pPr lvl="0"/>
            <a:r>
              <a:rPr lang="zh-CN" altLang="en-US" sz="3200">
                <a:latin typeface="微软雅黑" panose="020B0503020204020204" pitchFamily="2" charset="-122"/>
                <a:ea typeface="微软雅黑" panose="020B0503020204020204" pitchFamily="2" charset="-122"/>
                <a:sym typeface="+mn-ea"/>
              </a:rPr>
              <a:t>一、面试前应该做哪些准备？</a:t>
            </a:r>
            <a:endParaRPr lang="zh-CN" altLang="en-US" sz="3200" dirty="0">
              <a:ea typeface="微软雅黑" panose="020B0503020204020204" pitchFamily="2" charset="-122"/>
            </a:endParaRPr>
          </a:p>
        </p:txBody>
      </p:sp>
      <p:cxnSp>
        <p:nvCxnSpPr>
          <p:cNvPr id="2" name="直接连接符 1"/>
          <p:cNvCxnSpPr/>
          <p:nvPr/>
        </p:nvCxnSpPr>
        <p:spPr>
          <a:xfrm>
            <a:off x="895985" y="1416685"/>
            <a:ext cx="937514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3010535" y="2377440"/>
            <a:ext cx="4608830" cy="2861310"/>
          </a:xfrm>
          <a:prstGeom prst="rect">
            <a:avLst/>
          </a:prstGeom>
          <a:noFill/>
        </p:spPr>
        <p:txBody>
          <a:bodyPr wrap="square" rtlCol="0">
            <a:spAutoFit/>
          </a:bodyPr>
          <a:p>
            <a:r>
              <a:rPr lang="zh-CN" altLang="en-US">
                <a:latin typeface="微软雅黑" panose="020B0503020204020204" pitchFamily="2" charset="-122"/>
                <a:ea typeface="微软雅黑" panose="020B0503020204020204" pitchFamily="2" charset="-122"/>
              </a:rPr>
              <a:t>基础信息：公司、岗位信息，简历信息</a:t>
            </a:r>
            <a:endParaRPr lang="zh-CN" altLang="en-US">
              <a:latin typeface="微软雅黑" panose="020B0503020204020204" pitchFamily="2" charset="-122"/>
              <a:ea typeface="微软雅黑" panose="020B0503020204020204" pitchFamily="2" charset="-122"/>
            </a:endParaRPr>
          </a:p>
          <a:p>
            <a:endParaRPr lang="zh-CN" altLang="en-US">
              <a:latin typeface="微软雅黑" panose="020B0503020204020204" pitchFamily="2" charset="-122"/>
              <a:ea typeface="微软雅黑" panose="020B0503020204020204" pitchFamily="2" charset="-122"/>
            </a:endParaRPr>
          </a:p>
          <a:p>
            <a:endParaRPr lang="zh-CN" altLang="en-US">
              <a:latin typeface="微软雅黑" panose="020B0503020204020204" pitchFamily="2" charset="-122"/>
              <a:ea typeface="微软雅黑" panose="020B0503020204020204" pitchFamily="2" charset="-122"/>
            </a:endParaRPr>
          </a:p>
          <a:p>
            <a:endParaRPr lang="zh-CN" altLang="en-US">
              <a:latin typeface="微软雅黑" panose="020B0503020204020204" pitchFamily="2" charset="-122"/>
              <a:ea typeface="微软雅黑" panose="020B0503020204020204" pitchFamily="2" charset="-122"/>
            </a:endParaRPr>
          </a:p>
          <a:p>
            <a:r>
              <a:rPr lang="zh-CN" altLang="en-US">
                <a:latin typeface="微软雅黑" panose="020B0503020204020204" pitchFamily="2" charset="-122"/>
                <a:ea typeface="微软雅黑" panose="020B0503020204020204" pitchFamily="2" charset="-122"/>
              </a:rPr>
              <a:t>常规问题：提前想好答案</a:t>
            </a:r>
            <a:endParaRPr lang="zh-CN" altLang="en-US">
              <a:latin typeface="微软雅黑" panose="020B0503020204020204" pitchFamily="2" charset="-122"/>
              <a:ea typeface="微软雅黑" panose="020B0503020204020204" pitchFamily="2" charset="-122"/>
            </a:endParaRPr>
          </a:p>
          <a:p>
            <a:endParaRPr lang="zh-CN" altLang="en-US">
              <a:latin typeface="微软雅黑" panose="020B0503020204020204" pitchFamily="2" charset="-122"/>
              <a:ea typeface="微软雅黑" panose="020B0503020204020204" pitchFamily="2" charset="-122"/>
            </a:endParaRPr>
          </a:p>
          <a:p>
            <a:endParaRPr lang="zh-CN" altLang="en-US">
              <a:latin typeface="微软雅黑" panose="020B0503020204020204" pitchFamily="2" charset="-122"/>
              <a:ea typeface="微软雅黑" panose="020B0503020204020204" pitchFamily="2" charset="-122"/>
            </a:endParaRPr>
          </a:p>
          <a:p>
            <a:endParaRPr lang="zh-CN" altLang="en-US">
              <a:latin typeface="微软雅黑" panose="020B0503020204020204" pitchFamily="2" charset="-122"/>
              <a:ea typeface="微软雅黑" panose="020B0503020204020204" pitchFamily="2" charset="-122"/>
            </a:endParaRPr>
          </a:p>
          <a:p>
            <a:r>
              <a:rPr lang="zh-CN" altLang="en-US">
                <a:latin typeface="微软雅黑" panose="020B0503020204020204" pitchFamily="2" charset="-122"/>
                <a:ea typeface="微软雅黑" panose="020B0503020204020204" pitchFamily="2" charset="-122"/>
              </a:rPr>
              <a:t>穿着形象：正装最安全</a:t>
            </a:r>
            <a:endParaRPr lang="zh-CN" altLang="en-US">
              <a:latin typeface="微软雅黑" panose="020B0503020204020204" pitchFamily="2" charset="-122"/>
              <a:ea typeface="微软雅黑" panose="020B0503020204020204" pitchFamily="2" charset="-122"/>
            </a:endParaRPr>
          </a:p>
          <a:p>
            <a:endParaRPr lang="zh-CN" altLang="en-US"/>
          </a:p>
        </p:txBody>
      </p:sp>
      <p:pic>
        <p:nvPicPr>
          <p:cNvPr id="4" name="图片 3" descr="信息 (1)"/>
          <p:cNvPicPr>
            <a:picLocks noChangeAspect="1"/>
          </p:cNvPicPr>
          <p:nvPr/>
        </p:nvPicPr>
        <p:blipFill>
          <a:blip r:embed="rId1"/>
          <a:stretch>
            <a:fillRect/>
          </a:stretch>
        </p:blipFill>
        <p:spPr>
          <a:xfrm>
            <a:off x="1996440" y="2230120"/>
            <a:ext cx="672465" cy="672465"/>
          </a:xfrm>
          <a:prstGeom prst="rect">
            <a:avLst/>
          </a:prstGeom>
        </p:spPr>
      </p:pic>
      <p:pic>
        <p:nvPicPr>
          <p:cNvPr id="5" name="图片 4" descr="问答"/>
          <p:cNvPicPr>
            <a:picLocks noChangeAspect="1"/>
          </p:cNvPicPr>
          <p:nvPr/>
        </p:nvPicPr>
        <p:blipFill>
          <a:blip r:embed="rId2"/>
          <a:stretch>
            <a:fillRect/>
          </a:stretch>
        </p:blipFill>
        <p:spPr>
          <a:xfrm>
            <a:off x="1928495" y="3343910"/>
            <a:ext cx="740410" cy="740410"/>
          </a:xfrm>
          <a:prstGeom prst="rect">
            <a:avLst/>
          </a:prstGeom>
        </p:spPr>
      </p:pic>
      <p:pic>
        <p:nvPicPr>
          <p:cNvPr id="6" name="图片 5" descr="穿着建议"/>
          <p:cNvPicPr>
            <a:picLocks noChangeAspect="1"/>
          </p:cNvPicPr>
          <p:nvPr/>
        </p:nvPicPr>
        <p:blipFill>
          <a:blip r:embed="rId3"/>
          <a:stretch>
            <a:fillRect/>
          </a:stretch>
        </p:blipFill>
        <p:spPr>
          <a:xfrm>
            <a:off x="1974850" y="4492625"/>
            <a:ext cx="694055" cy="61785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标题 12"/>
          <p:cNvSpPr>
            <a:spLocks noGrp="1"/>
          </p:cNvSpPr>
          <p:nvPr/>
        </p:nvSpPr>
        <p:spPr>
          <a:xfrm>
            <a:off x="796925" y="365125"/>
            <a:ext cx="9590088" cy="1095375"/>
          </a:xfrm>
          <a:prstGeom prst="rect">
            <a:avLst/>
          </a:prstGeom>
          <a:noFill/>
          <a:ln w="9525">
            <a:noFill/>
          </a:ln>
        </p:spPr>
        <p:txBody>
          <a:bodyPr vert="horz" wrap="square" anchor="ctr"/>
          <a:lstStyle>
            <a:lvl1pPr marL="0" lvl="0" indent="0" algn="l" defTabSz="914400" eaLnBrk="1" fontAlgn="base" latinLnBrk="0" hangingPunct="1">
              <a:lnSpc>
                <a:spcPct val="90000"/>
              </a:lnSpc>
              <a:spcBef>
                <a:spcPct val="0"/>
              </a:spcBef>
              <a:spcAft>
                <a:spcPct val="0"/>
              </a:spcAft>
              <a:buClr>
                <a:srgbClr val="000000"/>
              </a:buClr>
              <a:buNone/>
              <a:defRPr sz="4400" kern="1200">
                <a:solidFill>
                  <a:schemeClr val="tx1"/>
                </a:solidFill>
                <a:latin typeface="Arial" panose="020B0604020202020204" charset="-122"/>
                <a:ea typeface="宋体" panose="02010600030101010101" pitchFamily="2" charset="-122"/>
                <a:sym typeface="Calibri Light" panose="020F0302020204030204" charset="0"/>
              </a:defRPr>
            </a:lvl1pPr>
          </a:lstStyle>
          <a:p>
            <a:pPr lvl="0"/>
            <a:r>
              <a:rPr lang="zh-CN" altLang="en-US" sz="3200" dirty="0">
                <a:ea typeface="微软雅黑" panose="020B0503020204020204" pitchFamily="2" charset="-122"/>
              </a:rPr>
              <a:t>二、如何在无领导小组面试中脱颖而出？</a:t>
            </a:r>
            <a:endParaRPr lang="zh-CN" altLang="en-US" sz="3200" dirty="0">
              <a:ea typeface="微软雅黑" panose="020B0503020204020204" pitchFamily="2" charset="-122"/>
            </a:endParaRPr>
          </a:p>
        </p:txBody>
      </p:sp>
      <p:cxnSp>
        <p:nvCxnSpPr>
          <p:cNvPr id="2" name="直接连接符 1"/>
          <p:cNvCxnSpPr/>
          <p:nvPr/>
        </p:nvCxnSpPr>
        <p:spPr>
          <a:xfrm>
            <a:off x="895985" y="1416685"/>
            <a:ext cx="937514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5526405" y="2880995"/>
            <a:ext cx="4744720" cy="2584450"/>
          </a:xfrm>
          <a:prstGeom prst="rect">
            <a:avLst/>
          </a:prstGeom>
          <a:noFill/>
        </p:spPr>
        <p:txBody>
          <a:bodyPr wrap="square" rtlCol="0">
            <a:spAutoFit/>
          </a:bodyPr>
          <a:p>
            <a:r>
              <a:rPr lang="zh-CN" altLang="en-US">
                <a:solidFill>
                  <a:schemeClr val="tx1">
                    <a:lumMod val="50000"/>
                    <a:lumOff val="50000"/>
                  </a:schemeClr>
                </a:solidFill>
                <a:latin typeface="微软雅黑" panose="020B0503020204020204" pitchFamily="2" charset="-122"/>
                <a:ea typeface="微软雅黑" panose="020B0503020204020204" pitchFamily="2" charset="-122"/>
              </a:rPr>
              <a:t>自信、口才、逻辑思考，综合能力最强。</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endParaRPr>
          </a:p>
          <a:p>
            <a:endParaRPr lang="zh-CN" altLang="en-US">
              <a:solidFill>
                <a:schemeClr val="tx1">
                  <a:lumMod val="50000"/>
                  <a:lumOff val="50000"/>
                </a:schemeClr>
              </a:solidFill>
              <a:latin typeface="微软雅黑" panose="020B0503020204020204" pitchFamily="2" charset="-122"/>
              <a:ea typeface="微软雅黑" panose="020B0503020204020204" pitchFamily="2" charset="-122"/>
            </a:endParaRPr>
          </a:p>
          <a:p>
            <a:r>
              <a:rPr lang="zh-CN" altLang="en-US">
                <a:solidFill>
                  <a:schemeClr val="tx1">
                    <a:lumMod val="50000"/>
                    <a:lumOff val="50000"/>
                  </a:schemeClr>
                </a:solidFill>
                <a:latin typeface="微软雅黑" panose="020B0503020204020204" pitchFamily="2" charset="-122"/>
                <a:ea typeface="微软雅黑" panose="020B0503020204020204" pitchFamily="2" charset="-122"/>
              </a:rPr>
              <a:t>写字不错速度快，内向踏实，敢于加入讨论。</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endParaRPr>
          </a:p>
          <a:p>
            <a:endParaRPr lang="zh-CN" altLang="en-US">
              <a:solidFill>
                <a:schemeClr val="tx1">
                  <a:lumMod val="50000"/>
                  <a:lumOff val="50000"/>
                </a:schemeClr>
              </a:solidFill>
              <a:latin typeface="微软雅黑" panose="020B0503020204020204" pitchFamily="2" charset="-122"/>
              <a:ea typeface="微软雅黑" panose="020B0503020204020204" pitchFamily="2" charset="-122"/>
            </a:endParaRPr>
          </a:p>
          <a:p>
            <a:r>
              <a:rPr lang="zh-CN" altLang="en-US">
                <a:solidFill>
                  <a:schemeClr val="tx1">
                    <a:lumMod val="50000"/>
                    <a:lumOff val="50000"/>
                  </a:schemeClr>
                </a:solidFill>
                <a:latin typeface="微软雅黑" panose="020B0503020204020204" pitchFamily="2" charset="-122"/>
                <a:ea typeface="微软雅黑" panose="020B0503020204020204" pitchFamily="2" charset="-122"/>
              </a:rPr>
              <a:t>思维活跃、创意无限、提问题，亮相，抢镜。</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endParaRPr>
          </a:p>
          <a:p>
            <a:endParaRPr lang="zh-CN" altLang="en-US">
              <a:solidFill>
                <a:schemeClr val="tx1">
                  <a:lumMod val="50000"/>
                  <a:lumOff val="50000"/>
                </a:schemeClr>
              </a:solidFill>
              <a:latin typeface="微软雅黑" panose="020B0503020204020204" pitchFamily="2" charset="-122"/>
              <a:ea typeface="微软雅黑" panose="020B0503020204020204" pitchFamily="2" charset="-122"/>
            </a:endParaRPr>
          </a:p>
          <a:p>
            <a:r>
              <a:rPr lang="zh-CN" altLang="en-US">
                <a:solidFill>
                  <a:schemeClr val="tx1">
                    <a:lumMod val="50000"/>
                    <a:lumOff val="50000"/>
                  </a:schemeClr>
                </a:solidFill>
                <a:latin typeface="微软雅黑" panose="020B0503020204020204" pitchFamily="2" charset="-122"/>
                <a:ea typeface="微软雅黑" panose="020B0503020204020204" pitchFamily="2" charset="-122"/>
              </a:rPr>
              <a:t>控制时间、大局观，要有决议、解决方案。</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endParaRPr>
          </a:p>
          <a:p>
            <a:endParaRPr lang="zh-CN" altLang="en-US">
              <a:solidFill>
                <a:schemeClr val="tx1">
                  <a:lumMod val="50000"/>
                  <a:lumOff val="50000"/>
                </a:schemeClr>
              </a:solidFill>
              <a:latin typeface="微软雅黑" panose="020B0503020204020204" pitchFamily="2" charset="-122"/>
              <a:ea typeface="微软雅黑" panose="020B0503020204020204" pitchFamily="2" charset="-122"/>
            </a:endParaRPr>
          </a:p>
          <a:p>
            <a:r>
              <a:rPr lang="zh-CN" altLang="en-US">
                <a:solidFill>
                  <a:schemeClr val="tx1">
                    <a:lumMod val="50000"/>
                    <a:lumOff val="50000"/>
                  </a:schemeClr>
                </a:solidFill>
                <a:latin typeface="微软雅黑" panose="020B0503020204020204" pitchFamily="2" charset="-122"/>
                <a:ea typeface="微软雅黑" panose="020B0503020204020204" pitchFamily="2" charset="-122"/>
              </a:rPr>
              <a:t>积极参与、补充，水平平均、增加曝光率。</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endParaRPr>
          </a:p>
        </p:txBody>
      </p:sp>
      <p:sp>
        <p:nvSpPr>
          <p:cNvPr id="5" name="文本框 4"/>
          <p:cNvSpPr txBox="1"/>
          <p:nvPr/>
        </p:nvSpPr>
        <p:spPr>
          <a:xfrm>
            <a:off x="1099820" y="2036445"/>
            <a:ext cx="2456815" cy="3969385"/>
          </a:xfrm>
          <a:prstGeom prst="rect">
            <a:avLst/>
          </a:prstGeom>
          <a:noFill/>
        </p:spPr>
        <p:txBody>
          <a:bodyPr wrap="square" rtlCol="0">
            <a:spAutoFit/>
          </a:bodyPr>
          <a:p>
            <a:r>
              <a:rPr lang="zh-CN" altLang="en-US">
                <a:latin typeface="微软雅黑" panose="020B0503020204020204" pitchFamily="2" charset="-122"/>
                <a:ea typeface="微软雅黑" panose="020B0503020204020204" pitchFamily="2" charset="-122"/>
                <a:sym typeface="+mn-ea"/>
              </a:rPr>
              <a:t>能力考察参考：</a:t>
            </a:r>
            <a:endParaRPr lang="zh-CN" altLang="en-US">
              <a:latin typeface="微软雅黑" panose="020B0503020204020204" pitchFamily="2" charset="-122"/>
              <a:ea typeface="微软雅黑" panose="020B0503020204020204" pitchFamily="2" charset="-122"/>
            </a:endParaRPr>
          </a:p>
          <a:p>
            <a:endParaRPr lang="en-US" altLang="zh-CN">
              <a:latin typeface="微软雅黑" panose="020B0503020204020204" pitchFamily="2" charset="-122"/>
              <a:ea typeface="微软雅黑" panose="020B0503020204020204" pitchFamily="2" charset="-122"/>
            </a:endParaRPr>
          </a:p>
          <a:p>
            <a:r>
              <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rPr>
              <a:t>综合分析 20</a:t>
            </a:r>
            <a:r>
              <a:rPr lang="en-US" altLang="zh-CN">
                <a:solidFill>
                  <a:schemeClr val="tx1">
                    <a:lumMod val="50000"/>
                    <a:lumOff val="50000"/>
                  </a:schemeClr>
                </a:solidFill>
                <a:latin typeface="微软雅黑" panose="020B0503020204020204" pitchFamily="2" charset="-122"/>
                <a:ea typeface="微软雅黑" panose="020B0503020204020204" pitchFamily="2" charset="-122"/>
                <a:sym typeface="+mn-ea"/>
              </a:rPr>
              <a:t>%</a:t>
            </a:r>
            <a:endParaRPr lang="en-US" altLang="zh-CN">
              <a:solidFill>
                <a:schemeClr val="tx1">
                  <a:lumMod val="50000"/>
                  <a:lumOff val="50000"/>
                </a:schemeClr>
              </a:solidFill>
              <a:latin typeface="微软雅黑" panose="020B0503020204020204" pitchFamily="2" charset="-122"/>
              <a:ea typeface="微软雅黑" panose="020B0503020204020204" pitchFamily="2" charset="-122"/>
              <a:sym typeface="+mn-ea"/>
            </a:endParaRPr>
          </a:p>
          <a:p>
            <a:endParaRPr lang="en-US" altLang="zh-CN">
              <a:solidFill>
                <a:schemeClr val="tx1">
                  <a:lumMod val="50000"/>
                  <a:lumOff val="50000"/>
                </a:schemeClr>
              </a:solidFill>
              <a:latin typeface="微软雅黑" panose="020B0503020204020204" pitchFamily="2" charset="-122"/>
              <a:ea typeface="微软雅黑" panose="020B0503020204020204" pitchFamily="2" charset="-122"/>
              <a:sym typeface="+mn-ea"/>
            </a:endParaRPr>
          </a:p>
          <a:p>
            <a:r>
              <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rPr>
              <a:t>组织协调 20</a:t>
            </a:r>
            <a:r>
              <a:rPr lang="en-US" altLang="zh-CN">
                <a:solidFill>
                  <a:schemeClr val="tx1">
                    <a:lumMod val="50000"/>
                    <a:lumOff val="50000"/>
                  </a:schemeClr>
                </a:solidFill>
                <a:latin typeface="微软雅黑" panose="020B0503020204020204" pitchFamily="2" charset="-122"/>
                <a:ea typeface="微软雅黑" panose="020B0503020204020204" pitchFamily="2" charset="-122"/>
                <a:sym typeface="+mn-ea"/>
              </a:rPr>
              <a:t>%</a:t>
            </a:r>
            <a:endParaRPr lang="en-US" altLang="zh-CN">
              <a:solidFill>
                <a:schemeClr val="tx1">
                  <a:lumMod val="50000"/>
                  <a:lumOff val="50000"/>
                </a:schemeClr>
              </a:solidFill>
              <a:latin typeface="微软雅黑" panose="020B0503020204020204" pitchFamily="2" charset="-122"/>
              <a:ea typeface="微软雅黑" panose="020B0503020204020204" pitchFamily="2" charset="-122"/>
              <a:sym typeface="+mn-ea"/>
            </a:endParaRPr>
          </a:p>
          <a:p>
            <a:endParaRPr lang="en-US" altLang="zh-CN">
              <a:solidFill>
                <a:schemeClr val="tx1">
                  <a:lumMod val="50000"/>
                  <a:lumOff val="50000"/>
                </a:schemeClr>
              </a:solidFill>
              <a:latin typeface="微软雅黑" panose="020B0503020204020204" pitchFamily="2" charset="-122"/>
              <a:ea typeface="微软雅黑" panose="020B0503020204020204" pitchFamily="2" charset="-122"/>
              <a:sym typeface="+mn-ea"/>
            </a:endParaRPr>
          </a:p>
          <a:p>
            <a:r>
              <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rPr>
              <a:t>人际沟通 2</a:t>
            </a:r>
            <a:r>
              <a:rPr lang="en-US" altLang="zh-CN">
                <a:solidFill>
                  <a:schemeClr val="tx1">
                    <a:lumMod val="50000"/>
                    <a:lumOff val="50000"/>
                  </a:schemeClr>
                </a:solidFill>
                <a:latin typeface="微软雅黑" panose="020B0503020204020204" pitchFamily="2" charset="-122"/>
                <a:ea typeface="微软雅黑" panose="020B0503020204020204" pitchFamily="2" charset="-122"/>
                <a:sym typeface="+mn-ea"/>
              </a:rPr>
              <a:t>0%</a:t>
            </a:r>
            <a:endParaRPr lang="en-US" altLang="zh-CN">
              <a:solidFill>
                <a:schemeClr val="tx1">
                  <a:lumMod val="50000"/>
                  <a:lumOff val="50000"/>
                </a:schemeClr>
              </a:solidFill>
              <a:latin typeface="微软雅黑" panose="020B0503020204020204" pitchFamily="2" charset="-122"/>
              <a:ea typeface="微软雅黑" panose="020B0503020204020204" pitchFamily="2" charset="-122"/>
              <a:sym typeface="+mn-ea"/>
            </a:endParaRPr>
          </a:p>
          <a:p>
            <a:endParaRPr lang="en-US" altLang="zh-CN">
              <a:solidFill>
                <a:schemeClr val="tx1">
                  <a:lumMod val="50000"/>
                  <a:lumOff val="50000"/>
                </a:schemeClr>
              </a:solidFill>
              <a:latin typeface="微软雅黑" panose="020B0503020204020204" pitchFamily="2" charset="-122"/>
              <a:ea typeface="微软雅黑" panose="020B0503020204020204" pitchFamily="2" charset="-122"/>
              <a:sym typeface="+mn-ea"/>
            </a:endParaRPr>
          </a:p>
          <a:p>
            <a:r>
              <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rPr>
              <a:t>情绪稳定 20</a:t>
            </a:r>
            <a:r>
              <a:rPr lang="en-US" altLang="zh-CN">
                <a:solidFill>
                  <a:schemeClr val="tx1">
                    <a:lumMod val="50000"/>
                    <a:lumOff val="50000"/>
                  </a:schemeClr>
                </a:solidFill>
                <a:latin typeface="微软雅黑" panose="020B0503020204020204" pitchFamily="2" charset="-122"/>
                <a:ea typeface="微软雅黑" panose="020B0503020204020204" pitchFamily="2" charset="-122"/>
                <a:sym typeface="+mn-ea"/>
              </a:rPr>
              <a:t>%</a:t>
            </a:r>
            <a:endParaRPr lang="en-US" altLang="zh-CN">
              <a:solidFill>
                <a:schemeClr val="tx1">
                  <a:lumMod val="50000"/>
                  <a:lumOff val="50000"/>
                </a:schemeClr>
              </a:solidFill>
              <a:latin typeface="微软雅黑" panose="020B0503020204020204" pitchFamily="2" charset="-122"/>
              <a:ea typeface="微软雅黑" panose="020B0503020204020204" pitchFamily="2" charset="-122"/>
              <a:sym typeface="+mn-ea"/>
            </a:endParaRPr>
          </a:p>
          <a:p>
            <a:endParaRPr lang="en-US" altLang="zh-CN">
              <a:solidFill>
                <a:schemeClr val="tx1">
                  <a:lumMod val="50000"/>
                  <a:lumOff val="50000"/>
                </a:schemeClr>
              </a:solidFill>
              <a:latin typeface="微软雅黑" panose="020B0503020204020204" pitchFamily="2" charset="-122"/>
              <a:ea typeface="微软雅黑" panose="020B0503020204020204" pitchFamily="2" charset="-122"/>
              <a:sym typeface="+mn-ea"/>
            </a:endParaRPr>
          </a:p>
          <a:p>
            <a:r>
              <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rPr>
              <a:t>言语表达 15</a:t>
            </a:r>
            <a:r>
              <a:rPr lang="en-US" altLang="zh-CN">
                <a:solidFill>
                  <a:schemeClr val="tx1">
                    <a:lumMod val="50000"/>
                    <a:lumOff val="50000"/>
                  </a:schemeClr>
                </a:solidFill>
                <a:latin typeface="微软雅黑" panose="020B0503020204020204" pitchFamily="2" charset="-122"/>
                <a:ea typeface="微软雅黑" panose="020B0503020204020204" pitchFamily="2" charset="-122"/>
                <a:sym typeface="+mn-ea"/>
              </a:rPr>
              <a:t>%</a:t>
            </a:r>
            <a:endParaRPr lang="en-US" altLang="zh-CN">
              <a:solidFill>
                <a:schemeClr val="tx1">
                  <a:lumMod val="50000"/>
                  <a:lumOff val="50000"/>
                </a:schemeClr>
              </a:solidFill>
              <a:latin typeface="微软雅黑" panose="020B0503020204020204" pitchFamily="2" charset="-122"/>
              <a:ea typeface="微软雅黑" panose="020B0503020204020204" pitchFamily="2" charset="-122"/>
              <a:sym typeface="+mn-ea"/>
            </a:endParaRPr>
          </a:p>
          <a:p>
            <a:endParaRPr lang="en-US" altLang="zh-CN">
              <a:solidFill>
                <a:schemeClr val="tx1">
                  <a:lumMod val="50000"/>
                  <a:lumOff val="50000"/>
                </a:schemeClr>
              </a:solidFill>
              <a:latin typeface="微软雅黑" panose="020B0503020204020204" pitchFamily="2" charset="-122"/>
              <a:ea typeface="微软雅黑" panose="020B0503020204020204" pitchFamily="2" charset="-122"/>
              <a:sym typeface="+mn-ea"/>
            </a:endParaRPr>
          </a:p>
          <a:p>
            <a:r>
              <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rPr>
              <a:t>举止仪表 5</a:t>
            </a:r>
            <a:r>
              <a:rPr lang="en-US" altLang="zh-CN">
                <a:solidFill>
                  <a:schemeClr val="tx1">
                    <a:lumMod val="50000"/>
                    <a:lumOff val="50000"/>
                  </a:schemeClr>
                </a:solidFill>
                <a:latin typeface="微软雅黑" panose="020B0503020204020204" pitchFamily="2" charset="-122"/>
                <a:ea typeface="微软雅黑" panose="020B0503020204020204" pitchFamily="2" charset="-122"/>
                <a:sym typeface="+mn-ea"/>
              </a:rPr>
              <a:t>%</a:t>
            </a:r>
            <a:endParaRPr lang="en-US" altLang="zh-CN">
              <a:solidFill>
                <a:schemeClr val="tx1">
                  <a:lumMod val="50000"/>
                  <a:lumOff val="50000"/>
                </a:schemeClr>
              </a:solidFill>
              <a:latin typeface="微软雅黑" panose="020B0503020204020204" pitchFamily="2" charset="-122"/>
              <a:ea typeface="微软雅黑" panose="020B0503020204020204" pitchFamily="2" charset="-122"/>
              <a:sym typeface="+mn-ea"/>
            </a:endParaRPr>
          </a:p>
          <a:p>
            <a:endParaRPr lang="en-US" altLang="zh-CN">
              <a:solidFill>
                <a:schemeClr val="tx1">
                  <a:lumMod val="50000"/>
                  <a:lumOff val="50000"/>
                </a:schemeClr>
              </a:solidFill>
              <a:latin typeface="微软雅黑" panose="020B0503020204020204" pitchFamily="2" charset="-122"/>
              <a:ea typeface="微软雅黑" panose="020B0503020204020204" pitchFamily="2" charset="-122"/>
              <a:sym typeface="+mn-ea"/>
            </a:endParaRPr>
          </a:p>
        </p:txBody>
      </p:sp>
      <p:cxnSp>
        <p:nvCxnSpPr>
          <p:cNvPr id="6" name="直接连接符 5"/>
          <p:cNvCxnSpPr/>
          <p:nvPr/>
        </p:nvCxnSpPr>
        <p:spPr>
          <a:xfrm>
            <a:off x="3575685" y="1938655"/>
            <a:ext cx="0" cy="4356735"/>
          </a:xfrm>
          <a:prstGeom prst="line">
            <a:avLst/>
          </a:prstGeom>
          <a:ln>
            <a:solidFill>
              <a:srgbClr val="00B050"/>
            </a:solidFill>
          </a:ln>
        </p:spPr>
        <p:style>
          <a:lnRef idx="3">
            <a:schemeClr val="dk1"/>
          </a:lnRef>
          <a:fillRef idx="0">
            <a:schemeClr val="dk1"/>
          </a:fillRef>
          <a:effectRef idx="2">
            <a:schemeClr val="dk1"/>
          </a:effectRef>
          <a:fontRef idx="minor">
            <a:schemeClr val="tx1"/>
          </a:fontRef>
        </p:style>
      </p:cxnSp>
      <p:sp>
        <p:nvSpPr>
          <p:cNvPr id="7" name="文本框 6"/>
          <p:cNvSpPr txBox="1"/>
          <p:nvPr/>
        </p:nvSpPr>
        <p:spPr>
          <a:xfrm>
            <a:off x="4359275" y="2880995"/>
            <a:ext cx="949960" cy="2584450"/>
          </a:xfrm>
          <a:prstGeom prst="rect">
            <a:avLst/>
          </a:prstGeom>
          <a:noFill/>
        </p:spPr>
        <p:txBody>
          <a:bodyPr wrap="square" rtlCol="0">
            <a:spAutoFit/>
          </a:bodyPr>
          <a:p>
            <a:r>
              <a:rPr lang="en-US" altLang="zh-CN">
                <a:solidFill>
                  <a:schemeClr val="tx1">
                    <a:lumMod val="50000"/>
                    <a:lumOff val="50000"/>
                  </a:schemeClr>
                </a:solidFill>
                <a:latin typeface="微软雅黑" panose="020B0503020204020204" pitchFamily="2" charset="-122"/>
                <a:ea typeface="微软雅黑" panose="020B0503020204020204" pitchFamily="2" charset="-122"/>
                <a:sym typeface="+mn-ea"/>
              </a:rPr>
              <a:t>leader</a:t>
            </a:r>
            <a:r>
              <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rPr>
              <a:t>：</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endParaRPr>
          </a:p>
          <a:p>
            <a:endPar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endParaRPr>
          </a:p>
          <a:p>
            <a:r>
              <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rPr>
              <a:t>书记员：</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endParaRPr>
          </a:p>
          <a:p>
            <a:endPar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endParaRPr>
          </a:p>
          <a:p>
            <a:r>
              <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rPr>
              <a:t>挑战者：</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endParaRPr>
          </a:p>
          <a:p>
            <a:endPar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endParaRPr>
          </a:p>
          <a:p>
            <a:r>
              <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rPr>
              <a:t>总结者：</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endParaRPr>
          </a:p>
          <a:p>
            <a:endPar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endParaRPr>
          </a:p>
          <a:p>
            <a:r>
              <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rPr>
              <a:t>参与者：</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endParaRPr>
          </a:p>
        </p:txBody>
      </p:sp>
      <p:sp>
        <p:nvSpPr>
          <p:cNvPr id="8" name="流程图: 可选过程 7"/>
          <p:cNvSpPr/>
          <p:nvPr/>
        </p:nvSpPr>
        <p:spPr>
          <a:xfrm>
            <a:off x="986790" y="2555875"/>
            <a:ext cx="1962150" cy="3275330"/>
          </a:xfrm>
          <a:prstGeom prst="flowChartAlternateProcess">
            <a:avLst/>
          </a:prstGeom>
          <a:noFill/>
          <a:ln w="28575">
            <a:solidFill>
              <a:srgbClr val="00B050"/>
            </a:solidFill>
          </a:ln>
          <a:extLst>
            <a:ext uri="{909E8E84-426E-40DD-AFC4-6F175D3DCCD1}">
              <a14:hiddenFill xmlns:a14="http://schemas.microsoft.com/office/drawing/2010/main">
                <a:solidFill>
                  <a:schemeClr val="lt1"/>
                </a:solidFill>
              </a14:hiddenFill>
            </a:ext>
          </a:extLst>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a:p>
        </p:txBody>
      </p:sp>
      <p:sp>
        <p:nvSpPr>
          <p:cNvPr id="9" name="流程图: 可选过程 8"/>
          <p:cNvSpPr/>
          <p:nvPr/>
        </p:nvSpPr>
        <p:spPr>
          <a:xfrm>
            <a:off x="4211320" y="2640330"/>
            <a:ext cx="6059805" cy="3073400"/>
          </a:xfrm>
          <a:prstGeom prst="flowChartAlternateProcess">
            <a:avLst/>
          </a:prstGeom>
          <a:noFill/>
          <a:ln w="28575">
            <a:solidFill>
              <a:srgbClr val="00B050"/>
            </a:solidFill>
          </a:ln>
          <a:extLst>
            <a:ext uri="{909E8E84-426E-40DD-AFC4-6F175D3DCCD1}">
              <a14:hiddenFill xmlns:a14="http://schemas.microsoft.com/office/drawing/2010/main">
                <a:solidFill>
                  <a:schemeClr val="lt1"/>
                </a:solidFill>
              </a14:hiddenFill>
            </a:ext>
          </a:extLst>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a:p>
        </p:txBody>
      </p:sp>
      <p:sp>
        <p:nvSpPr>
          <p:cNvPr id="10" name="文本框 9"/>
          <p:cNvSpPr txBox="1"/>
          <p:nvPr/>
        </p:nvSpPr>
        <p:spPr>
          <a:xfrm>
            <a:off x="4359275" y="2036445"/>
            <a:ext cx="4087495" cy="368300"/>
          </a:xfrm>
          <a:prstGeom prst="rect">
            <a:avLst/>
          </a:prstGeom>
          <a:noFill/>
        </p:spPr>
        <p:txBody>
          <a:bodyPr wrap="square" rtlCol="0">
            <a:spAutoFit/>
          </a:bodyPr>
          <a:p>
            <a:r>
              <a:rPr lang="zh-CN" altLang="en-US">
                <a:latin typeface="微软雅黑" panose="020B0503020204020204" pitchFamily="2" charset="-122"/>
                <a:ea typeface="微软雅黑" panose="020B0503020204020204" pitchFamily="2" charset="-122"/>
              </a:rPr>
              <a:t>无领导小组面试角色选择：</a:t>
            </a:r>
            <a:endParaRPr lang="zh-CN" altLang="en-US">
              <a:latin typeface="微软雅黑" panose="020B0503020204020204" pitchFamily="2" charset="-122"/>
              <a:ea typeface="微软雅黑" panose="020B0503020204020204"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标题 12"/>
          <p:cNvSpPr>
            <a:spLocks noGrp="1"/>
          </p:cNvSpPr>
          <p:nvPr/>
        </p:nvSpPr>
        <p:spPr>
          <a:xfrm>
            <a:off x="796925" y="365125"/>
            <a:ext cx="9590088" cy="1095375"/>
          </a:xfrm>
          <a:prstGeom prst="rect">
            <a:avLst/>
          </a:prstGeom>
          <a:noFill/>
          <a:ln w="9525">
            <a:noFill/>
          </a:ln>
        </p:spPr>
        <p:txBody>
          <a:bodyPr vert="horz" wrap="square" anchor="ctr"/>
          <a:lstStyle>
            <a:lvl1pPr marL="0" lvl="0" indent="0" algn="l" defTabSz="914400" eaLnBrk="1" fontAlgn="base" latinLnBrk="0" hangingPunct="1">
              <a:lnSpc>
                <a:spcPct val="90000"/>
              </a:lnSpc>
              <a:spcBef>
                <a:spcPct val="0"/>
              </a:spcBef>
              <a:spcAft>
                <a:spcPct val="0"/>
              </a:spcAft>
              <a:buClr>
                <a:srgbClr val="000000"/>
              </a:buClr>
              <a:buNone/>
              <a:defRPr sz="4400" kern="1200">
                <a:solidFill>
                  <a:schemeClr val="tx1"/>
                </a:solidFill>
                <a:latin typeface="Arial" panose="020B0604020202020204" charset="-122"/>
                <a:ea typeface="宋体" panose="02010600030101010101" pitchFamily="2" charset="-122"/>
                <a:sym typeface="Calibri Light" panose="020F0302020204030204" charset="0"/>
              </a:defRPr>
            </a:lvl1pPr>
          </a:lstStyle>
          <a:p>
            <a:pPr lvl="0"/>
            <a:r>
              <a:rPr lang="zh-CN" altLang="en-US" sz="3200" dirty="0">
                <a:ea typeface="微软雅黑" panose="020B0503020204020204" pitchFamily="2" charset="-122"/>
              </a:rPr>
              <a:t>二、如何在无领导小组面试中脱颖而出？</a:t>
            </a:r>
            <a:endParaRPr lang="zh-CN" altLang="en-US" sz="3200" dirty="0">
              <a:ea typeface="微软雅黑" panose="020B0503020204020204" pitchFamily="2" charset="-122"/>
            </a:endParaRPr>
          </a:p>
        </p:txBody>
      </p:sp>
      <p:cxnSp>
        <p:nvCxnSpPr>
          <p:cNvPr id="2" name="直接连接符 1"/>
          <p:cNvCxnSpPr/>
          <p:nvPr/>
        </p:nvCxnSpPr>
        <p:spPr>
          <a:xfrm>
            <a:off x="895985" y="1416685"/>
            <a:ext cx="937514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5726430" y="2364740"/>
            <a:ext cx="4213225" cy="2030095"/>
          </a:xfrm>
          <a:prstGeom prst="rect">
            <a:avLst/>
          </a:prstGeom>
          <a:noFill/>
        </p:spPr>
        <p:txBody>
          <a:bodyPr wrap="square" rtlCol="0">
            <a:spAutoFit/>
          </a:bodyPr>
          <a:p>
            <a:endParaRPr lang="zh-CN" altLang="en-US">
              <a:latin typeface="微软雅黑" panose="020B0503020204020204" pitchFamily="2" charset="-122"/>
              <a:ea typeface="微软雅黑" panose="020B0503020204020204" pitchFamily="2" charset="-122"/>
              <a:sym typeface="+mn-ea"/>
            </a:endParaRPr>
          </a:p>
          <a:p>
            <a:r>
              <a:rPr lang="zh-CN" altLang="en-US">
                <a:latin typeface="微软雅黑" panose="020B0503020204020204" pitchFamily="2" charset="-122"/>
                <a:ea typeface="微软雅黑" panose="020B0503020204020204" pitchFamily="2" charset="-122"/>
                <a:sym typeface="+mn-ea"/>
              </a:rPr>
              <a:t>小组表现考察：</a:t>
            </a:r>
            <a:endParaRPr lang="zh-CN" altLang="en-US">
              <a:latin typeface="微软雅黑" panose="020B0503020204020204" pitchFamily="2" charset="-122"/>
              <a:ea typeface="微软雅黑" panose="020B0503020204020204" pitchFamily="2" charset="-122"/>
              <a:sym typeface="+mn-ea"/>
            </a:endParaRPr>
          </a:p>
          <a:p>
            <a:endParaRPr lang="zh-CN" altLang="en-US">
              <a:latin typeface="微软雅黑" panose="020B0503020204020204" pitchFamily="2" charset="-122"/>
              <a:ea typeface="微软雅黑" panose="020B0503020204020204" pitchFamily="2" charset="-122"/>
              <a:sym typeface="+mn-ea"/>
            </a:endParaRPr>
          </a:p>
          <a:p>
            <a:endParaRPr lang="zh-CN" altLang="en-US">
              <a:latin typeface="微软雅黑" panose="020B0503020204020204" pitchFamily="2" charset="-122"/>
              <a:ea typeface="微软雅黑" panose="020B0503020204020204" pitchFamily="2" charset="-122"/>
              <a:sym typeface="+mn-ea"/>
            </a:endParaRPr>
          </a:p>
          <a:p>
            <a:r>
              <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rPr>
              <a:t>有逻辑、有观点、有方案</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endParaRPr>
          </a:p>
          <a:p>
            <a:endPar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endParaRPr>
          </a:p>
          <a:p>
            <a:r>
              <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rPr>
              <a:t>行为处事成熟、专注投入、靠谱的团队</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endParaRPr>
          </a:p>
        </p:txBody>
      </p:sp>
      <p:sp>
        <p:nvSpPr>
          <p:cNvPr id="5" name="文本框 4"/>
          <p:cNvSpPr txBox="1"/>
          <p:nvPr/>
        </p:nvSpPr>
        <p:spPr>
          <a:xfrm>
            <a:off x="1858010" y="2364740"/>
            <a:ext cx="2456815" cy="2584450"/>
          </a:xfrm>
          <a:prstGeom prst="rect">
            <a:avLst/>
          </a:prstGeom>
          <a:noFill/>
        </p:spPr>
        <p:txBody>
          <a:bodyPr wrap="square" rtlCol="0">
            <a:spAutoFit/>
          </a:bodyPr>
          <a:p>
            <a:r>
              <a:rPr lang="zh-CN" altLang="en-US">
                <a:latin typeface="微软雅黑" panose="020B0503020204020204" pitchFamily="2" charset="-122"/>
                <a:ea typeface="微软雅黑" panose="020B0503020204020204" pitchFamily="2" charset="-122"/>
                <a:sym typeface="+mn-ea"/>
              </a:rPr>
              <a:t>避免：</a:t>
            </a:r>
            <a:endParaRPr lang="zh-CN" altLang="en-US">
              <a:latin typeface="微软雅黑" panose="020B0503020204020204" pitchFamily="2" charset="-122"/>
              <a:ea typeface="微软雅黑" panose="020B0503020204020204" pitchFamily="2" charset="-122"/>
              <a:sym typeface="+mn-ea"/>
            </a:endParaRPr>
          </a:p>
          <a:p>
            <a:endParaRPr lang="zh-CN" altLang="en-US">
              <a:latin typeface="微软雅黑" panose="020B0503020204020204" pitchFamily="2" charset="-122"/>
              <a:ea typeface="微软雅黑" panose="020B0503020204020204" pitchFamily="2" charset="-122"/>
              <a:sym typeface="+mn-ea"/>
            </a:endParaRPr>
          </a:p>
          <a:p>
            <a:endParaRPr lang="zh-CN" altLang="en-US">
              <a:solidFill>
                <a:schemeClr val="tx1">
                  <a:lumMod val="50000"/>
                  <a:lumOff val="50000"/>
                </a:schemeClr>
              </a:solidFill>
              <a:latin typeface="微软雅黑" panose="020B0503020204020204" pitchFamily="2" charset="-122"/>
              <a:ea typeface="微软雅黑" panose="020B0503020204020204" pitchFamily="2" charset="-122"/>
            </a:endParaRPr>
          </a:p>
          <a:p>
            <a:r>
              <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rPr>
              <a:t>冲突</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endParaRPr>
          </a:p>
          <a:p>
            <a:endPar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endParaRPr>
          </a:p>
          <a:p>
            <a:r>
              <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rPr>
              <a:t>东拉西扯</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endParaRPr>
          </a:p>
          <a:p>
            <a:endPar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endParaRPr>
          </a:p>
          <a:p>
            <a:r>
              <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rPr>
              <a:t>举止不成熟</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endParaRPr>
          </a:p>
          <a:p>
            <a:endPar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endParaRPr>
          </a:p>
        </p:txBody>
      </p:sp>
      <p:cxnSp>
        <p:nvCxnSpPr>
          <p:cNvPr id="6" name="直接连接符 5"/>
          <p:cNvCxnSpPr/>
          <p:nvPr/>
        </p:nvCxnSpPr>
        <p:spPr>
          <a:xfrm>
            <a:off x="4234180" y="1938655"/>
            <a:ext cx="0" cy="4356735"/>
          </a:xfrm>
          <a:prstGeom prst="line">
            <a:avLst/>
          </a:prstGeom>
          <a:ln>
            <a:solidFill>
              <a:srgbClr val="00B050"/>
            </a:solidFill>
          </a:ln>
        </p:spPr>
        <p:style>
          <a:lnRef idx="3">
            <a:schemeClr val="dk1"/>
          </a:lnRef>
          <a:fillRef idx="0">
            <a:schemeClr val="dk1"/>
          </a:fillRef>
          <a:effectRef idx="2">
            <a:schemeClr val="dk1"/>
          </a:effectRef>
          <a:fontRef idx="minor">
            <a:schemeClr val="tx1"/>
          </a:fontRef>
        </p:style>
      </p:cxnSp>
      <p:pic>
        <p:nvPicPr>
          <p:cNvPr id="10" name="图片 9" descr="叉"/>
          <p:cNvPicPr>
            <a:picLocks noChangeAspect="1"/>
          </p:cNvPicPr>
          <p:nvPr/>
        </p:nvPicPr>
        <p:blipFill>
          <a:blip r:embed="rId1"/>
          <a:stretch>
            <a:fillRect/>
          </a:stretch>
        </p:blipFill>
        <p:spPr>
          <a:xfrm>
            <a:off x="1581785" y="3134360"/>
            <a:ext cx="1636395" cy="1636395"/>
          </a:xfrm>
          <a:prstGeom prst="rect">
            <a:avLst/>
          </a:prstGeom>
        </p:spPr>
      </p:pic>
      <p:pic>
        <p:nvPicPr>
          <p:cNvPr id="11" name="图片 10" descr="对"/>
          <p:cNvPicPr>
            <a:picLocks noChangeAspect="1"/>
          </p:cNvPicPr>
          <p:nvPr/>
        </p:nvPicPr>
        <p:blipFill>
          <a:blip r:embed="rId2"/>
          <a:stretch>
            <a:fillRect/>
          </a:stretch>
        </p:blipFill>
        <p:spPr>
          <a:xfrm>
            <a:off x="6753860" y="2836545"/>
            <a:ext cx="2159000" cy="211264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标题 12"/>
          <p:cNvSpPr>
            <a:spLocks noGrp="1"/>
          </p:cNvSpPr>
          <p:nvPr/>
        </p:nvSpPr>
        <p:spPr>
          <a:xfrm>
            <a:off x="796925" y="365125"/>
            <a:ext cx="9590088" cy="1095375"/>
          </a:xfrm>
          <a:prstGeom prst="rect">
            <a:avLst/>
          </a:prstGeom>
          <a:noFill/>
          <a:ln w="9525">
            <a:noFill/>
          </a:ln>
        </p:spPr>
        <p:txBody>
          <a:bodyPr vert="horz" wrap="square" anchor="ctr"/>
          <a:lstStyle>
            <a:lvl1pPr marL="0" lvl="0" indent="0" algn="l" defTabSz="914400" eaLnBrk="1" fontAlgn="base" latinLnBrk="0" hangingPunct="1">
              <a:lnSpc>
                <a:spcPct val="90000"/>
              </a:lnSpc>
              <a:spcBef>
                <a:spcPct val="0"/>
              </a:spcBef>
              <a:spcAft>
                <a:spcPct val="0"/>
              </a:spcAft>
              <a:buClr>
                <a:srgbClr val="000000"/>
              </a:buClr>
              <a:buNone/>
              <a:defRPr sz="4400" kern="1200">
                <a:solidFill>
                  <a:schemeClr val="tx1"/>
                </a:solidFill>
                <a:latin typeface="Arial" panose="020B0604020202020204" charset="-122"/>
                <a:ea typeface="宋体" panose="02010600030101010101" pitchFamily="2" charset="-122"/>
                <a:sym typeface="Calibri Light" panose="020F0302020204030204" charset="0"/>
              </a:defRPr>
            </a:lvl1pPr>
          </a:lstStyle>
          <a:p>
            <a:pPr lvl="0"/>
            <a:r>
              <a:rPr lang="zh-CN" altLang="en-US" sz="3200" dirty="0">
                <a:ea typeface="微软雅黑" panose="020B0503020204020204" pitchFamily="2" charset="-122"/>
              </a:rPr>
              <a:t>三、常规面试问题有哪些？怎么回答？</a:t>
            </a:r>
            <a:endParaRPr lang="zh-CN" altLang="en-US" sz="3200" dirty="0">
              <a:ea typeface="微软雅黑" panose="020B0503020204020204" pitchFamily="2" charset="-122"/>
            </a:endParaRPr>
          </a:p>
        </p:txBody>
      </p:sp>
      <p:cxnSp>
        <p:nvCxnSpPr>
          <p:cNvPr id="2" name="直接连接符 1"/>
          <p:cNvCxnSpPr/>
          <p:nvPr/>
        </p:nvCxnSpPr>
        <p:spPr>
          <a:xfrm>
            <a:off x="895985" y="1416685"/>
            <a:ext cx="937514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1821815" y="1918335"/>
            <a:ext cx="6209665" cy="3692525"/>
          </a:xfrm>
          <a:prstGeom prst="rect">
            <a:avLst/>
          </a:prstGeom>
          <a:noFill/>
        </p:spPr>
        <p:txBody>
          <a:bodyPr wrap="square" rtlCol="0">
            <a:spAutoFit/>
          </a:bodyPr>
          <a:p>
            <a:r>
              <a:rPr lang="en-US" altLang="zh-CN">
                <a:latin typeface="微软雅黑" panose="020B0503020204020204" pitchFamily="2" charset="-122"/>
                <a:ea typeface="微软雅黑" panose="020B0503020204020204" pitchFamily="2" charset="-122"/>
              </a:rPr>
              <a:t>1</a:t>
            </a:r>
            <a:r>
              <a:rPr lang="zh-CN" altLang="en-US">
                <a:latin typeface="微软雅黑" panose="020B0503020204020204" pitchFamily="2" charset="-122"/>
                <a:ea typeface="微软雅黑" panose="020B0503020204020204" pitchFamily="2" charset="-122"/>
              </a:rPr>
              <a:t>、工作中遇到哪些困难？如何解决的？</a:t>
            </a:r>
            <a:endParaRPr lang="zh-CN" altLang="en-US">
              <a:latin typeface="微软雅黑" panose="020B0503020204020204" pitchFamily="2" charset="-122"/>
              <a:ea typeface="微软雅黑" panose="020B0503020204020204" pitchFamily="2" charset="-122"/>
            </a:endParaRPr>
          </a:p>
          <a:p>
            <a:endParaRPr lang="zh-CN" altLang="zh-CN">
              <a:latin typeface="微软雅黑" panose="020B0503020204020204" pitchFamily="2" charset="-122"/>
              <a:ea typeface="微软雅黑" panose="020B0503020204020204" pitchFamily="2" charset="-122"/>
              <a:sym typeface="+mn-ea"/>
            </a:endParaRPr>
          </a:p>
          <a:p>
            <a:r>
              <a:rPr lang="zh-CN" altLang="zh-CN">
                <a:solidFill>
                  <a:schemeClr val="tx1">
                    <a:lumMod val="50000"/>
                    <a:lumOff val="50000"/>
                  </a:schemeClr>
                </a:solidFill>
                <a:latin typeface="微软雅黑" panose="020B0503020204020204" pitchFamily="2" charset="-122"/>
                <a:ea typeface="微软雅黑" panose="020B0503020204020204" pitchFamily="2" charset="-122"/>
                <a:sym typeface="+mn-ea"/>
              </a:rPr>
              <a:t>准备案例选有点难度的，能体现能力。</a:t>
            </a:r>
            <a:endParaRPr lang="zh-CN" altLang="zh-CN">
              <a:solidFill>
                <a:schemeClr val="tx1">
                  <a:lumMod val="50000"/>
                  <a:lumOff val="50000"/>
                </a:schemeClr>
              </a:solidFill>
              <a:latin typeface="微软雅黑" panose="020B0503020204020204" pitchFamily="2" charset="-122"/>
              <a:ea typeface="微软雅黑" panose="020B0503020204020204" pitchFamily="2" charset="-122"/>
              <a:sym typeface="+mn-ea"/>
            </a:endParaRPr>
          </a:p>
          <a:p>
            <a:endParaRPr lang="zh-CN" altLang="en-US">
              <a:latin typeface="微软雅黑" panose="020B0503020204020204" pitchFamily="2" charset="-122"/>
              <a:ea typeface="微软雅黑" panose="020B0503020204020204" pitchFamily="2" charset="-122"/>
            </a:endParaRPr>
          </a:p>
          <a:p>
            <a:endParaRPr lang="zh-CN" altLang="en-US">
              <a:latin typeface="微软雅黑" panose="020B0503020204020204" pitchFamily="2" charset="-122"/>
              <a:ea typeface="微软雅黑" panose="020B0503020204020204" pitchFamily="2" charset="-122"/>
            </a:endParaRPr>
          </a:p>
          <a:p>
            <a:r>
              <a:rPr lang="zh-CN" altLang="en-US">
                <a:latin typeface="微软雅黑" panose="020B0503020204020204" pitchFamily="2" charset="-122"/>
                <a:ea typeface="微软雅黑" panose="020B0503020204020204" pitchFamily="2" charset="-122"/>
              </a:rPr>
              <a:t>2、同学们如何评价你？或你觉得你的优缺点分别是什么？</a:t>
            </a:r>
            <a:endParaRPr lang="zh-CN" altLang="en-US">
              <a:latin typeface="微软雅黑" panose="020B0503020204020204" pitchFamily="2" charset="-122"/>
              <a:ea typeface="微软雅黑" panose="020B0503020204020204" pitchFamily="2" charset="-122"/>
            </a:endParaRPr>
          </a:p>
          <a:p>
            <a:endParaRPr lang="zh-CN" altLang="en-US">
              <a:latin typeface="微软雅黑" panose="020B0503020204020204" pitchFamily="2" charset="-122"/>
              <a:ea typeface="微软雅黑" panose="020B0503020204020204" pitchFamily="2" charset="-122"/>
            </a:endParaRPr>
          </a:p>
          <a:p>
            <a:r>
              <a:rPr lang="zh-CN" altLang="en-US">
                <a:solidFill>
                  <a:schemeClr val="tx1">
                    <a:lumMod val="50000"/>
                    <a:lumOff val="50000"/>
                  </a:schemeClr>
                </a:solidFill>
                <a:latin typeface="微软雅黑" panose="020B0503020204020204" pitchFamily="2" charset="-122"/>
                <a:ea typeface="微软雅黑" panose="020B0503020204020204" pitchFamily="2" charset="-122"/>
              </a:rPr>
              <a:t>大体好、有小缺陷、缺陷可接受</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endParaRPr>
          </a:p>
          <a:p>
            <a:endParaRPr lang="zh-CN" altLang="en-US">
              <a:latin typeface="微软雅黑" panose="020B0503020204020204" pitchFamily="2" charset="-122"/>
              <a:ea typeface="微软雅黑" panose="020B0503020204020204" pitchFamily="2" charset="-122"/>
            </a:endParaRPr>
          </a:p>
          <a:p>
            <a:endParaRPr lang="zh-CN" altLang="en-US">
              <a:latin typeface="微软雅黑" panose="020B0503020204020204" pitchFamily="2" charset="-122"/>
              <a:ea typeface="微软雅黑" panose="020B0503020204020204" pitchFamily="2" charset="-122"/>
            </a:endParaRPr>
          </a:p>
          <a:p>
            <a:r>
              <a:rPr lang="zh-CN" altLang="en-US">
                <a:latin typeface="微软雅黑" panose="020B0503020204020204" pitchFamily="2" charset="-122"/>
                <a:ea typeface="微软雅黑" panose="020B0503020204020204" pitchFamily="2" charset="-122"/>
              </a:rPr>
              <a:t>3、业余时间都做什么？</a:t>
            </a:r>
            <a:endParaRPr lang="zh-CN" altLang="en-US">
              <a:latin typeface="微软雅黑" panose="020B0503020204020204" pitchFamily="2" charset="-122"/>
              <a:ea typeface="微软雅黑" panose="020B0503020204020204" pitchFamily="2" charset="-122"/>
            </a:endParaRPr>
          </a:p>
          <a:p>
            <a:endParaRPr lang="zh-CN" altLang="en-US">
              <a:latin typeface="微软雅黑" panose="020B0503020204020204" pitchFamily="2" charset="-122"/>
              <a:ea typeface="微软雅黑" panose="020B0503020204020204" pitchFamily="2" charset="-122"/>
            </a:endParaRPr>
          </a:p>
          <a:p>
            <a:r>
              <a:rPr lang="zh-CN" altLang="en-US">
                <a:solidFill>
                  <a:schemeClr val="tx1">
                    <a:lumMod val="50000"/>
                    <a:lumOff val="50000"/>
                  </a:schemeClr>
                </a:solidFill>
                <a:latin typeface="微软雅黑" panose="020B0503020204020204" pitchFamily="2" charset="-122"/>
                <a:ea typeface="微软雅黑" panose="020B0503020204020204" pitchFamily="2" charset="-122"/>
              </a:rPr>
              <a:t>作为引子，获取更多信息，要真实</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endParaRPr>
          </a:p>
        </p:txBody>
      </p:sp>
      <p:sp>
        <p:nvSpPr>
          <p:cNvPr id="4" name="对角圆角矩形 3"/>
          <p:cNvSpPr/>
          <p:nvPr/>
        </p:nvSpPr>
        <p:spPr>
          <a:xfrm>
            <a:off x="1356995" y="4507230"/>
            <a:ext cx="6745605" cy="1103630"/>
          </a:xfrm>
          <a:prstGeom prst="round2DiagRect">
            <a:avLst/>
          </a:prstGeom>
          <a:noFill/>
          <a:ln w="28575" cmpd="sng">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对角圆角矩形 4"/>
          <p:cNvSpPr/>
          <p:nvPr/>
        </p:nvSpPr>
        <p:spPr>
          <a:xfrm>
            <a:off x="1356995" y="3213100"/>
            <a:ext cx="6745605" cy="1103630"/>
          </a:xfrm>
          <a:prstGeom prst="round2DiagRect">
            <a:avLst/>
          </a:prstGeom>
          <a:noFill/>
          <a:ln w="28575" cmpd="sng">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对角圆角矩形 5"/>
          <p:cNvSpPr/>
          <p:nvPr/>
        </p:nvSpPr>
        <p:spPr>
          <a:xfrm>
            <a:off x="1356995" y="1918335"/>
            <a:ext cx="6745605" cy="1103630"/>
          </a:xfrm>
          <a:prstGeom prst="round2DiagRect">
            <a:avLst/>
          </a:prstGeom>
          <a:noFill/>
          <a:ln w="28575" cmpd="sng">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标题 12"/>
          <p:cNvSpPr>
            <a:spLocks noGrp="1"/>
          </p:cNvSpPr>
          <p:nvPr/>
        </p:nvSpPr>
        <p:spPr>
          <a:xfrm>
            <a:off x="796925" y="365125"/>
            <a:ext cx="9590088" cy="1095375"/>
          </a:xfrm>
          <a:prstGeom prst="rect">
            <a:avLst/>
          </a:prstGeom>
          <a:noFill/>
          <a:ln w="9525">
            <a:noFill/>
          </a:ln>
        </p:spPr>
        <p:txBody>
          <a:bodyPr vert="horz" wrap="square" anchor="ctr"/>
          <a:lstStyle>
            <a:lvl1pPr marL="0" lvl="0" indent="0" algn="l" defTabSz="914400" eaLnBrk="1" fontAlgn="base" latinLnBrk="0" hangingPunct="1">
              <a:lnSpc>
                <a:spcPct val="90000"/>
              </a:lnSpc>
              <a:spcBef>
                <a:spcPct val="0"/>
              </a:spcBef>
              <a:spcAft>
                <a:spcPct val="0"/>
              </a:spcAft>
              <a:buClr>
                <a:srgbClr val="000000"/>
              </a:buClr>
              <a:buNone/>
              <a:defRPr sz="4400" kern="1200">
                <a:solidFill>
                  <a:schemeClr val="tx1"/>
                </a:solidFill>
                <a:latin typeface="Arial" panose="020B0604020202020204" charset="-122"/>
                <a:ea typeface="宋体" panose="02010600030101010101" pitchFamily="2" charset="-122"/>
                <a:sym typeface="Calibri Light" panose="020F0302020204030204" charset="0"/>
              </a:defRPr>
            </a:lvl1pPr>
          </a:lstStyle>
          <a:p>
            <a:pPr lvl="0"/>
            <a:r>
              <a:rPr lang="zh-CN" altLang="en-US" sz="3200" dirty="0">
                <a:ea typeface="微软雅黑" panose="020B0503020204020204" pitchFamily="2" charset="-122"/>
              </a:rPr>
              <a:t>三、常规面试问题有哪些？怎么回答？</a:t>
            </a:r>
            <a:endParaRPr lang="zh-CN" altLang="en-US" sz="3200" dirty="0">
              <a:ea typeface="微软雅黑" panose="020B0503020204020204" pitchFamily="2" charset="-122"/>
            </a:endParaRPr>
          </a:p>
        </p:txBody>
      </p:sp>
      <p:cxnSp>
        <p:nvCxnSpPr>
          <p:cNvPr id="2" name="直接连接符 1"/>
          <p:cNvCxnSpPr/>
          <p:nvPr/>
        </p:nvCxnSpPr>
        <p:spPr>
          <a:xfrm>
            <a:off x="895985" y="1416685"/>
            <a:ext cx="937514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1873885" y="2010410"/>
            <a:ext cx="5605780" cy="3692525"/>
          </a:xfrm>
          <a:prstGeom prst="rect">
            <a:avLst/>
          </a:prstGeom>
          <a:noFill/>
        </p:spPr>
        <p:txBody>
          <a:bodyPr wrap="square" rtlCol="0">
            <a:spAutoFit/>
          </a:bodyPr>
          <a:p>
            <a:r>
              <a:rPr lang="zh-CN" altLang="en-US">
                <a:latin typeface="微软雅黑" panose="020B0503020204020204" pitchFamily="2" charset="-122"/>
                <a:ea typeface="微软雅黑" panose="020B0503020204020204" pitchFamily="2" charset="-122"/>
              </a:rPr>
              <a:t>4、你的一年和三年目标分别是什么？</a:t>
            </a:r>
            <a:endParaRPr lang="zh-CN" altLang="en-US">
              <a:latin typeface="微软雅黑" panose="020B0503020204020204" pitchFamily="2" charset="-122"/>
              <a:ea typeface="微软雅黑" panose="020B0503020204020204" pitchFamily="2" charset="-122"/>
            </a:endParaRPr>
          </a:p>
          <a:p>
            <a:endParaRPr lang="zh-CN" altLang="en-US">
              <a:latin typeface="微软雅黑" panose="020B0503020204020204" pitchFamily="2" charset="-122"/>
              <a:ea typeface="微软雅黑" panose="020B0503020204020204" pitchFamily="2" charset="-122"/>
            </a:endParaRPr>
          </a:p>
          <a:p>
            <a:r>
              <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rPr>
              <a:t>近期目标结果，未来晋升，怎么实现。</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endParaRPr>
          </a:p>
          <a:p>
            <a:endParaRPr lang="zh-CN" altLang="en-US">
              <a:latin typeface="微软雅黑" panose="020B0503020204020204" pitchFamily="2" charset="-122"/>
              <a:ea typeface="微软雅黑" panose="020B0503020204020204" pitchFamily="2" charset="-122"/>
            </a:endParaRPr>
          </a:p>
          <a:p>
            <a:endParaRPr lang="zh-CN" altLang="en-US">
              <a:latin typeface="微软雅黑" panose="020B0503020204020204" pitchFamily="2" charset="-122"/>
              <a:ea typeface="微软雅黑" panose="020B0503020204020204" pitchFamily="2" charset="-122"/>
            </a:endParaRPr>
          </a:p>
          <a:p>
            <a:r>
              <a:rPr lang="zh-CN" altLang="en-US">
                <a:latin typeface="微软雅黑" panose="020B0503020204020204" pitchFamily="2" charset="-122"/>
                <a:ea typeface="微软雅黑" panose="020B0503020204020204" pitchFamily="2" charset="-122"/>
              </a:rPr>
              <a:t>5、如果交给你XXX任务，你打算怎么干？</a:t>
            </a:r>
            <a:endParaRPr lang="zh-CN" altLang="en-US">
              <a:latin typeface="微软雅黑" panose="020B0503020204020204" pitchFamily="2" charset="-122"/>
              <a:ea typeface="微软雅黑" panose="020B0503020204020204" pitchFamily="2" charset="-122"/>
            </a:endParaRPr>
          </a:p>
          <a:p>
            <a:endParaRPr lang="zh-CN" altLang="en-US">
              <a:latin typeface="微软雅黑" panose="020B0503020204020204" pitchFamily="2" charset="-122"/>
              <a:ea typeface="微软雅黑" panose="020B0503020204020204" pitchFamily="2" charset="-122"/>
            </a:endParaRPr>
          </a:p>
          <a:p>
            <a:r>
              <a:rPr lang="zh-CN" altLang="en-US">
                <a:solidFill>
                  <a:schemeClr val="tx1">
                    <a:lumMod val="50000"/>
                    <a:lumOff val="50000"/>
                  </a:schemeClr>
                </a:solidFill>
                <a:latin typeface="微软雅黑" panose="020B0503020204020204" pitchFamily="2" charset="-122"/>
                <a:ea typeface="微软雅黑" panose="020B0503020204020204" pitchFamily="2" charset="-122"/>
              </a:rPr>
              <a:t>提前设想、计划、资源、方案</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endParaRPr>
          </a:p>
          <a:p>
            <a:endParaRPr lang="zh-CN" altLang="en-US">
              <a:latin typeface="微软雅黑" panose="020B0503020204020204" pitchFamily="2" charset="-122"/>
              <a:ea typeface="微软雅黑" panose="020B0503020204020204" pitchFamily="2" charset="-122"/>
            </a:endParaRPr>
          </a:p>
          <a:p>
            <a:endParaRPr lang="zh-CN" altLang="en-US">
              <a:latin typeface="微软雅黑" panose="020B0503020204020204" pitchFamily="2" charset="-122"/>
              <a:ea typeface="微软雅黑" panose="020B0503020204020204" pitchFamily="2" charset="-122"/>
            </a:endParaRPr>
          </a:p>
          <a:p>
            <a:r>
              <a:rPr lang="zh-CN" altLang="en-US">
                <a:latin typeface="微软雅黑" panose="020B0503020204020204" pitchFamily="2" charset="-122"/>
                <a:ea typeface="微软雅黑" panose="020B0503020204020204" pitchFamily="2" charset="-122"/>
              </a:rPr>
              <a:t>6、入职以后，你打算做的最top的三件事是什么？</a:t>
            </a:r>
            <a:endParaRPr lang="zh-CN" altLang="en-US">
              <a:latin typeface="微软雅黑" panose="020B0503020204020204" pitchFamily="2" charset="-122"/>
              <a:ea typeface="微软雅黑" panose="020B0503020204020204" pitchFamily="2" charset="-122"/>
            </a:endParaRPr>
          </a:p>
          <a:p>
            <a:endParaRPr lang="zh-CN" altLang="en-US">
              <a:latin typeface="微软雅黑" panose="020B0503020204020204" pitchFamily="2" charset="-122"/>
              <a:ea typeface="微软雅黑" panose="020B0503020204020204" pitchFamily="2" charset="-122"/>
            </a:endParaRPr>
          </a:p>
          <a:p>
            <a:r>
              <a:rPr lang="zh-CN" altLang="en-US">
                <a:solidFill>
                  <a:schemeClr val="tx1">
                    <a:lumMod val="50000"/>
                    <a:lumOff val="50000"/>
                  </a:schemeClr>
                </a:solidFill>
                <a:latin typeface="微软雅黑" panose="020B0503020204020204" pitchFamily="2" charset="-122"/>
                <a:ea typeface="微软雅黑" panose="020B0503020204020204" pitchFamily="2" charset="-122"/>
              </a:rPr>
              <a:t>从大到小：</a:t>
            </a:r>
            <a:r>
              <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rPr>
              <a:t>公司业务、工作职责、棘手问题</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sym typeface="+mn-ea"/>
            </a:endParaRPr>
          </a:p>
        </p:txBody>
      </p:sp>
      <p:sp>
        <p:nvSpPr>
          <p:cNvPr id="5" name="对角圆角矩形 4"/>
          <p:cNvSpPr/>
          <p:nvPr/>
        </p:nvSpPr>
        <p:spPr>
          <a:xfrm>
            <a:off x="1384935" y="3305175"/>
            <a:ext cx="6745605" cy="1103630"/>
          </a:xfrm>
          <a:prstGeom prst="round2DiagRect">
            <a:avLst/>
          </a:prstGeom>
          <a:noFill/>
          <a:ln w="28575" cmpd="sng">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对角圆角矩形 3"/>
          <p:cNvSpPr/>
          <p:nvPr/>
        </p:nvSpPr>
        <p:spPr>
          <a:xfrm>
            <a:off x="1384935" y="1896745"/>
            <a:ext cx="6745605" cy="1103630"/>
          </a:xfrm>
          <a:prstGeom prst="round2DiagRect">
            <a:avLst/>
          </a:prstGeom>
          <a:noFill/>
          <a:ln w="28575" cmpd="sng">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对角圆角矩形 5"/>
          <p:cNvSpPr/>
          <p:nvPr/>
        </p:nvSpPr>
        <p:spPr>
          <a:xfrm>
            <a:off x="1384935" y="4725670"/>
            <a:ext cx="6745605" cy="1103630"/>
          </a:xfrm>
          <a:prstGeom prst="round2DiagRect">
            <a:avLst/>
          </a:prstGeom>
          <a:noFill/>
          <a:ln w="28575" cmpd="sng">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标题 12"/>
          <p:cNvSpPr>
            <a:spLocks noGrp="1"/>
          </p:cNvSpPr>
          <p:nvPr/>
        </p:nvSpPr>
        <p:spPr>
          <a:xfrm>
            <a:off x="796925" y="365125"/>
            <a:ext cx="9590088" cy="1095375"/>
          </a:xfrm>
          <a:prstGeom prst="rect">
            <a:avLst/>
          </a:prstGeom>
          <a:noFill/>
          <a:ln w="9525">
            <a:noFill/>
          </a:ln>
        </p:spPr>
        <p:txBody>
          <a:bodyPr vert="horz" wrap="square" anchor="ctr"/>
          <a:lstStyle>
            <a:lvl1pPr marL="0" lvl="0" indent="0" algn="l" defTabSz="914400" eaLnBrk="1" fontAlgn="base" latinLnBrk="0" hangingPunct="1">
              <a:lnSpc>
                <a:spcPct val="90000"/>
              </a:lnSpc>
              <a:spcBef>
                <a:spcPct val="0"/>
              </a:spcBef>
              <a:spcAft>
                <a:spcPct val="0"/>
              </a:spcAft>
              <a:buClr>
                <a:srgbClr val="000000"/>
              </a:buClr>
              <a:buNone/>
              <a:defRPr sz="4400" kern="1200">
                <a:solidFill>
                  <a:schemeClr val="tx1"/>
                </a:solidFill>
                <a:latin typeface="Arial" panose="020B0604020202020204" charset="-122"/>
                <a:ea typeface="宋体" panose="02010600030101010101" pitchFamily="2" charset="-122"/>
                <a:sym typeface="Calibri Light" panose="020F0302020204030204" charset="0"/>
              </a:defRPr>
            </a:lvl1pPr>
          </a:lstStyle>
          <a:p>
            <a:pPr lvl="0"/>
            <a:r>
              <a:rPr lang="zh-CN" altLang="en-US" sz="3200" dirty="0">
                <a:ea typeface="微软雅黑" panose="020B0503020204020204" pitchFamily="2" charset="-122"/>
              </a:rPr>
              <a:t>四、HR 喜欢问哪些刁钻的问题？该如何应对？</a:t>
            </a:r>
            <a:endParaRPr lang="zh-CN" altLang="en-US" sz="3200" dirty="0">
              <a:ea typeface="微软雅黑" panose="020B0503020204020204" pitchFamily="2" charset="-122"/>
            </a:endParaRPr>
          </a:p>
        </p:txBody>
      </p:sp>
      <p:cxnSp>
        <p:nvCxnSpPr>
          <p:cNvPr id="2" name="直接连接符 1"/>
          <p:cNvCxnSpPr/>
          <p:nvPr/>
        </p:nvCxnSpPr>
        <p:spPr>
          <a:xfrm>
            <a:off x="895985" y="1416685"/>
            <a:ext cx="937514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1403350" y="1924685"/>
            <a:ext cx="7200265" cy="3969385"/>
          </a:xfrm>
          <a:prstGeom prst="rect">
            <a:avLst/>
          </a:prstGeom>
          <a:noFill/>
        </p:spPr>
        <p:txBody>
          <a:bodyPr wrap="square" rtlCol="0">
            <a:spAutoFit/>
          </a:bodyPr>
          <a:p>
            <a:r>
              <a:rPr lang="zh-CN" altLang="en-US">
                <a:latin typeface="微软雅黑" panose="020B0503020204020204" pitchFamily="2" charset="-122"/>
                <a:ea typeface="微软雅黑" panose="020B0503020204020204" pitchFamily="2" charset="-122"/>
              </a:rPr>
              <a:t>1、你做的实习经历比较杂，你是怎么规划你的职业的？</a:t>
            </a:r>
            <a:endParaRPr lang="zh-CN" altLang="en-US">
              <a:latin typeface="微软雅黑" panose="020B0503020204020204" pitchFamily="2" charset="-122"/>
              <a:ea typeface="微软雅黑" panose="020B0503020204020204" pitchFamily="2" charset="-122"/>
            </a:endParaRPr>
          </a:p>
          <a:p>
            <a:r>
              <a:rPr lang="zh-CN" altLang="en-US">
                <a:solidFill>
                  <a:schemeClr val="tx1">
                    <a:lumMod val="50000"/>
                    <a:lumOff val="50000"/>
                  </a:schemeClr>
                </a:solidFill>
                <a:latin typeface="微软雅黑" panose="020B0503020204020204" pitchFamily="2" charset="-122"/>
                <a:ea typeface="微软雅黑" panose="020B0503020204020204" pitchFamily="2" charset="-122"/>
              </a:rPr>
              <a:t>强调经历属于长期职业规划的一部分</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endParaRPr>
          </a:p>
          <a:p>
            <a:endParaRPr lang="zh-CN" altLang="en-US">
              <a:latin typeface="微软雅黑" panose="020B0503020204020204" pitchFamily="2" charset="-122"/>
              <a:ea typeface="微软雅黑" panose="020B0503020204020204" pitchFamily="2" charset="-122"/>
            </a:endParaRPr>
          </a:p>
          <a:p>
            <a:r>
              <a:rPr lang="zh-CN" altLang="en-US">
                <a:latin typeface="微软雅黑" panose="020B0503020204020204" pitchFamily="2" charset="-122"/>
                <a:ea typeface="微软雅黑" panose="020B0503020204020204" pitchFamily="2" charset="-122"/>
              </a:rPr>
              <a:t>2、问财务人员，你会不会做假账啊？</a:t>
            </a:r>
            <a:endParaRPr lang="zh-CN" altLang="en-US">
              <a:latin typeface="微软雅黑" panose="020B0503020204020204" pitchFamily="2" charset="-122"/>
              <a:ea typeface="微软雅黑" panose="020B0503020204020204" pitchFamily="2" charset="-122"/>
            </a:endParaRPr>
          </a:p>
          <a:p>
            <a:r>
              <a:rPr lang="zh-CN" altLang="en-US">
                <a:solidFill>
                  <a:schemeClr val="tx1">
                    <a:lumMod val="50000"/>
                    <a:lumOff val="50000"/>
                  </a:schemeClr>
                </a:solidFill>
                <a:latin typeface="微软雅黑" panose="020B0503020204020204" pitchFamily="2" charset="-122"/>
                <a:ea typeface="微软雅黑" panose="020B0503020204020204" pitchFamily="2" charset="-122"/>
              </a:rPr>
              <a:t>有所为有所不为、有技能有商业道德</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endParaRPr>
          </a:p>
          <a:p>
            <a:endParaRPr lang="zh-CN" altLang="en-US">
              <a:latin typeface="微软雅黑" panose="020B0503020204020204" pitchFamily="2" charset="-122"/>
              <a:ea typeface="微软雅黑" panose="020B0503020204020204" pitchFamily="2" charset="-122"/>
            </a:endParaRPr>
          </a:p>
          <a:p>
            <a:r>
              <a:rPr lang="zh-CN" altLang="en-US">
                <a:latin typeface="微软雅黑" panose="020B0503020204020204" pitchFamily="2" charset="-122"/>
                <a:ea typeface="微软雅黑" panose="020B0503020204020204" pitchFamily="2" charset="-122"/>
              </a:rPr>
              <a:t>3、让你去销售我们公司的产品，你打算怎么卖？</a:t>
            </a:r>
            <a:endParaRPr lang="zh-CN" altLang="en-US">
              <a:latin typeface="微软雅黑" panose="020B0503020204020204" pitchFamily="2" charset="-122"/>
              <a:ea typeface="微软雅黑" panose="020B0503020204020204" pitchFamily="2" charset="-122"/>
            </a:endParaRPr>
          </a:p>
          <a:p>
            <a:r>
              <a:rPr lang="zh-CN" altLang="en-US">
                <a:solidFill>
                  <a:schemeClr val="tx1">
                    <a:lumMod val="50000"/>
                    <a:lumOff val="50000"/>
                  </a:schemeClr>
                </a:solidFill>
                <a:latin typeface="微软雅黑" panose="020B0503020204020204" pitchFamily="2" charset="-122"/>
                <a:ea typeface="微软雅黑" panose="020B0503020204020204" pitchFamily="2" charset="-122"/>
              </a:rPr>
              <a:t>打开思路、创新意识</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endParaRPr>
          </a:p>
          <a:p>
            <a:endParaRPr lang="zh-CN" altLang="en-US">
              <a:latin typeface="微软雅黑" panose="020B0503020204020204" pitchFamily="2" charset="-122"/>
              <a:ea typeface="微软雅黑" panose="020B0503020204020204" pitchFamily="2" charset="-122"/>
            </a:endParaRPr>
          </a:p>
          <a:p>
            <a:r>
              <a:rPr lang="zh-CN" altLang="en-US">
                <a:latin typeface="微软雅黑" panose="020B0503020204020204" pitchFamily="2" charset="-122"/>
                <a:ea typeface="微软雅黑" panose="020B0503020204020204" pitchFamily="2" charset="-122"/>
              </a:rPr>
              <a:t>4、从进门到现在，你对我们公司有什么建议吗？</a:t>
            </a:r>
            <a:endParaRPr lang="zh-CN" altLang="en-US">
              <a:latin typeface="微软雅黑" panose="020B0503020204020204" pitchFamily="2" charset="-122"/>
              <a:ea typeface="微软雅黑" panose="020B0503020204020204" pitchFamily="2" charset="-122"/>
            </a:endParaRPr>
          </a:p>
          <a:p>
            <a:r>
              <a:rPr lang="zh-CN" altLang="en-US">
                <a:solidFill>
                  <a:schemeClr val="tx1">
                    <a:lumMod val="50000"/>
                    <a:lumOff val="50000"/>
                  </a:schemeClr>
                </a:solidFill>
                <a:latin typeface="微软雅黑" panose="020B0503020204020204" pitchFamily="2" charset="-122"/>
                <a:ea typeface="微软雅黑" panose="020B0503020204020204" pitchFamily="2" charset="-122"/>
              </a:rPr>
              <a:t>关注细节</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endParaRPr>
          </a:p>
          <a:p>
            <a:endParaRPr lang="zh-CN" altLang="en-US">
              <a:latin typeface="微软雅黑" panose="020B0503020204020204" pitchFamily="2" charset="-122"/>
              <a:ea typeface="微软雅黑" panose="020B0503020204020204" pitchFamily="2" charset="-122"/>
            </a:endParaRPr>
          </a:p>
          <a:p>
            <a:r>
              <a:rPr lang="zh-CN" altLang="en-US">
                <a:latin typeface="微软雅黑" panose="020B0503020204020204" pitchFamily="2" charset="-122"/>
                <a:ea typeface="微软雅黑" panose="020B0503020204020204" pitchFamily="2" charset="-122"/>
              </a:rPr>
              <a:t>5、你了解我们竞争对手的产品吗？你觉得他们产品有什么问题？</a:t>
            </a:r>
            <a:endParaRPr lang="zh-CN" altLang="en-US">
              <a:latin typeface="微软雅黑" panose="020B0503020204020204" pitchFamily="2" charset="-122"/>
              <a:ea typeface="微软雅黑" panose="020B0503020204020204" pitchFamily="2" charset="-122"/>
            </a:endParaRPr>
          </a:p>
          <a:p>
            <a:r>
              <a:rPr lang="zh-CN" altLang="en-US">
                <a:solidFill>
                  <a:schemeClr val="tx1">
                    <a:lumMod val="50000"/>
                    <a:lumOff val="50000"/>
                  </a:schemeClr>
                </a:solidFill>
                <a:latin typeface="微软雅黑" panose="020B0503020204020204" pitchFamily="2" charset="-122"/>
                <a:ea typeface="微软雅黑" panose="020B0503020204020204" pitchFamily="2" charset="-122"/>
              </a:rPr>
              <a:t>提前做好功课</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endParaRPr>
          </a:p>
        </p:txBody>
      </p:sp>
      <p:cxnSp>
        <p:nvCxnSpPr>
          <p:cNvPr id="4" name="直接连接符 3"/>
          <p:cNvCxnSpPr/>
          <p:nvPr/>
        </p:nvCxnSpPr>
        <p:spPr>
          <a:xfrm>
            <a:off x="1498600" y="2654300"/>
            <a:ext cx="6633210"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1498600" y="3470910"/>
            <a:ext cx="6633210"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1498600" y="4324350"/>
            <a:ext cx="6633210"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1498600" y="5144135"/>
            <a:ext cx="6633210"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标题 12"/>
          <p:cNvSpPr>
            <a:spLocks noGrp="1"/>
          </p:cNvSpPr>
          <p:nvPr/>
        </p:nvSpPr>
        <p:spPr>
          <a:xfrm>
            <a:off x="796925" y="365125"/>
            <a:ext cx="9590088" cy="1095375"/>
          </a:xfrm>
          <a:prstGeom prst="rect">
            <a:avLst/>
          </a:prstGeom>
          <a:noFill/>
          <a:ln w="9525">
            <a:noFill/>
          </a:ln>
        </p:spPr>
        <p:txBody>
          <a:bodyPr vert="horz" wrap="square" anchor="ctr"/>
          <a:lstStyle>
            <a:lvl1pPr marL="0" lvl="0" indent="0" algn="l" defTabSz="914400" eaLnBrk="1" fontAlgn="base" latinLnBrk="0" hangingPunct="1">
              <a:lnSpc>
                <a:spcPct val="90000"/>
              </a:lnSpc>
              <a:spcBef>
                <a:spcPct val="0"/>
              </a:spcBef>
              <a:spcAft>
                <a:spcPct val="0"/>
              </a:spcAft>
              <a:buClr>
                <a:srgbClr val="000000"/>
              </a:buClr>
              <a:buNone/>
              <a:defRPr sz="4400" kern="1200">
                <a:solidFill>
                  <a:schemeClr val="tx1"/>
                </a:solidFill>
                <a:latin typeface="Arial" panose="020B0604020202020204" charset="-122"/>
                <a:ea typeface="宋体" panose="02010600030101010101" pitchFamily="2" charset="-122"/>
                <a:sym typeface="Calibri Light" panose="020F0302020204030204" charset="0"/>
              </a:defRPr>
            </a:lvl1pPr>
          </a:lstStyle>
          <a:p>
            <a:pPr lvl="0"/>
            <a:r>
              <a:rPr lang="zh-CN" altLang="en-US" sz="3200" dirty="0">
                <a:ea typeface="微软雅黑" panose="020B0503020204020204" pitchFamily="2" charset="-122"/>
              </a:rPr>
              <a:t>五、如何机智地向面试官解释简历中的瑕疵点？</a:t>
            </a:r>
            <a:endParaRPr lang="zh-CN" altLang="en-US" sz="3200" dirty="0">
              <a:ea typeface="微软雅黑" panose="020B0503020204020204" pitchFamily="2" charset="-122"/>
            </a:endParaRPr>
          </a:p>
        </p:txBody>
      </p:sp>
      <p:cxnSp>
        <p:nvCxnSpPr>
          <p:cNvPr id="2" name="直接连接符 1"/>
          <p:cNvCxnSpPr/>
          <p:nvPr/>
        </p:nvCxnSpPr>
        <p:spPr>
          <a:xfrm>
            <a:off x="895985" y="1416685"/>
            <a:ext cx="9375140" cy="0"/>
          </a:xfrm>
          <a:prstGeom prst="line">
            <a:avLst/>
          </a:prstGeom>
          <a:ln w="285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3634105" y="2275205"/>
            <a:ext cx="5412740" cy="2861310"/>
          </a:xfrm>
          <a:prstGeom prst="rect">
            <a:avLst/>
          </a:prstGeom>
          <a:noFill/>
        </p:spPr>
        <p:txBody>
          <a:bodyPr wrap="square" rtlCol="0">
            <a:spAutoFit/>
          </a:bodyPr>
          <a:p>
            <a:r>
              <a:rPr lang="zh-CN" altLang="en-US">
                <a:latin typeface="微软雅黑" panose="020B0503020204020204" pitchFamily="2" charset="-122"/>
                <a:ea typeface="微软雅黑" panose="020B0503020204020204" pitchFamily="2" charset="-122"/>
              </a:rPr>
              <a:t>跳槽过于频繁</a:t>
            </a:r>
            <a:endParaRPr lang="zh-CN" altLang="en-US">
              <a:latin typeface="微软雅黑" panose="020B0503020204020204" pitchFamily="2" charset="-122"/>
              <a:ea typeface="微软雅黑" panose="020B0503020204020204" pitchFamily="2" charset="-122"/>
            </a:endParaRPr>
          </a:p>
          <a:p>
            <a:r>
              <a:rPr lang="zh-CN" altLang="en-US">
                <a:solidFill>
                  <a:schemeClr val="tx1">
                    <a:lumMod val="50000"/>
                    <a:lumOff val="50000"/>
                  </a:schemeClr>
                </a:solidFill>
                <a:latin typeface="微软雅黑" panose="020B0503020204020204" pitchFamily="2" charset="-122"/>
                <a:ea typeface="微软雅黑" panose="020B0503020204020204" pitchFamily="2" charset="-122"/>
              </a:rPr>
              <a:t>想好不可抗力的理由</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endParaRPr>
          </a:p>
          <a:p>
            <a:endParaRPr lang="zh-CN" altLang="en-US">
              <a:solidFill>
                <a:schemeClr val="tx1">
                  <a:lumMod val="50000"/>
                  <a:lumOff val="50000"/>
                </a:schemeClr>
              </a:solidFill>
              <a:latin typeface="微软雅黑" panose="020B0503020204020204" pitchFamily="2" charset="-122"/>
              <a:ea typeface="微软雅黑" panose="020B0503020204020204" pitchFamily="2" charset="-122"/>
            </a:endParaRPr>
          </a:p>
          <a:p>
            <a:endParaRPr lang="zh-CN" altLang="en-US">
              <a:solidFill>
                <a:schemeClr val="tx1">
                  <a:lumMod val="50000"/>
                  <a:lumOff val="50000"/>
                </a:schemeClr>
              </a:solidFill>
              <a:latin typeface="微软雅黑" panose="020B0503020204020204" pitchFamily="2" charset="-122"/>
              <a:ea typeface="微软雅黑" panose="020B0503020204020204" pitchFamily="2" charset="-122"/>
            </a:endParaRPr>
          </a:p>
          <a:p>
            <a:r>
              <a:rPr lang="zh-CN" altLang="en-US">
                <a:latin typeface="微软雅黑" panose="020B0503020204020204" pitchFamily="2" charset="-122"/>
                <a:ea typeface="微软雅黑" panose="020B0503020204020204" pitchFamily="2" charset="-122"/>
              </a:rPr>
              <a:t>经历有中断</a:t>
            </a:r>
            <a:endParaRPr lang="zh-CN" altLang="en-US">
              <a:latin typeface="微软雅黑" panose="020B0503020204020204" pitchFamily="2" charset="-122"/>
              <a:ea typeface="微软雅黑" panose="020B0503020204020204" pitchFamily="2" charset="-122"/>
            </a:endParaRPr>
          </a:p>
          <a:p>
            <a:r>
              <a:rPr lang="zh-CN" altLang="en-US">
                <a:solidFill>
                  <a:schemeClr val="tx1">
                    <a:lumMod val="50000"/>
                    <a:lumOff val="50000"/>
                  </a:schemeClr>
                </a:solidFill>
                <a:latin typeface="微软雅黑" panose="020B0503020204020204" pitchFamily="2" charset="-122"/>
                <a:ea typeface="微软雅黑" panose="020B0503020204020204" pitchFamily="2" charset="-122"/>
              </a:rPr>
              <a:t>体验人生、进修，对职场、人生有进步和意义的</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endParaRPr>
          </a:p>
          <a:p>
            <a:endParaRPr lang="zh-CN" altLang="en-US">
              <a:latin typeface="微软雅黑" panose="020B0503020204020204" pitchFamily="2" charset="-122"/>
              <a:ea typeface="微软雅黑" panose="020B0503020204020204" pitchFamily="2" charset="-122"/>
            </a:endParaRPr>
          </a:p>
          <a:p>
            <a:endParaRPr lang="zh-CN" altLang="en-US">
              <a:latin typeface="微软雅黑" panose="020B0503020204020204" pitchFamily="2" charset="-122"/>
              <a:ea typeface="微软雅黑" panose="020B0503020204020204" pitchFamily="2" charset="-122"/>
            </a:endParaRPr>
          </a:p>
          <a:p>
            <a:r>
              <a:rPr lang="zh-CN" altLang="en-US">
                <a:latin typeface="微软雅黑" panose="020B0503020204020204" pitchFamily="2" charset="-122"/>
                <a:ea typeface="微软雅黑" panose="020B0503020204020204" pitchFamily="2" charset="-122"/>
              </a:rPr>
              <a:t>跨专业转行</a:t>
            </a:r>
            <a:endParaRPr lang="zh-CN" altLang="en-US">
              <a:latin typeface="微软雅黑" panose="020B0503020204020204" pitchFamily="2" charset="-122"/>
              <a:ea typeface="微软雅黑" panose="020B0503020204020204" pitchFamily="2" charset="-122"/>
            </a:endParaRPr>
          </a:p>
          <a:p>
            <a:r>
              <a:rPr lang="zh-CN" altLang="en-US">
                <a:solidFill>
                  <a:schemeClr val="tx1">
                    <a:lumMod val="50000"/>
                    <a:lumOff val="50000"/>
                  </a:schemeClr>
                </a:solidFill>
                <a:latin typeface="微软雅黑" panose="020B0503020204020204" pitchFamily="2" charset="-122"/>
                <a:ea typeface="微软雅黑" panose="020B0503020204020204" pitchFamily="2" charset="-122"/>
              </a:rPr>
              <a:t>能力胜任、知识储备</a:t>
            </a:r>
            <a:endParaRPr lang="zh-CN" altLang="en-US">
              <a:solidFill>
                <a:schemeClr val="tx1">
                  <a:lumMod val="50000"/>
                  <a:lumOff val="50000"/>
                </a:schemeClr>
              </a:solidFill>
              <a:latin typeface="微软雅黑" panose="020B0503020204020204" pitchFamily="2" charset="-122"/>
              <a:ea typeface="微软雅黑" panose="020B0503020204020204" pitchFamily="2" charset="-122"/>
            </a:endParaRPr>
          </a:p>
        </p:txBody>
      </p:sp>
      <p:pic>
        <p:nvPicPr>
          <p:cNvPr id="4" name="图片 3" descr="连续下降"/>
          <p:cNvPicPr>
            <a:picLocks noChangeAspect="1"/>
          </p:cNvPicPr>
          <p:nvPr/>
        </p:nvPicPr>
        <p:blipFill>
          <a:blip r:embed="rId1"/>
          <a:stretch>
            <a:fillRect/>
          </a:stretch>
        </p:blipFill>
        <p:spPr>
          <a:xfrm>
            <a:off x="2186940" y="2155190"/>
            <a:ext cx="788035" cy="788035"/>
          </a:xfrm>
          <a:prstGeom prst="rect">
            <a:avLst/>
          </a:prstGeom>
        </p:spPr>
      </p:pic>
      <p:pic>
        <p:nvPicPr>
          <p:cNvPr id="5" name="图片 4" descr="交叉跨越"/>
          <p:cNvPicPr>
            <a:picLocks noChangeAspect="1"/>
          </p:cNvPicPr>
          <p:nvPr/>
        </p:nvPicPr>
        <p:blipFill>
          <a:blip r:embed="rId2"/>
          <a:stretch>
            <a:fillRect/>
          </a:stretch>
        </p:blipFill>
        <p:spPr>
          <a:xfrm>
            <a:off x="2186940" y="4368165"/>
            <a:ext cx="864870" cy="852805"/>
          </a:xfrm>
          <a:prstGeom prst="rect">
            <a:avLst/>
          </a:prstGeom>
        </p:spPr>
      </p:pic>
      <p:pic>
        <p:nvPicPr>
          <p:cNvPr id="6" name="图片 5" descr="页面中断"/>
          <p:cNvPicPr>
            <a:picLocks noChangeAspect="1"/>
          </p:cNvPicPr>
          <p:nvPr/>
        </p:nvPicPr>
        <p:blipFill>
          <a:blip r:embed="rId3"/>
          <a:stretch>
            <a:fillRect/>
          </a:stretch>
        </p:blipFill>
        <p:spPr>
          <a:xfrm>
            <a:off x="2224405" y="3310890"/>
            <a:ext cx="789305" cy="789305"/>
          </a:xfrm>
          <a:prstGeom prst="rect">
            <a:avLst/>
          </a:prstGeom>
        </p:spPr>
      </p:pic>
    </p:spTree>
  </p:cSld>
  <p:clrMapOvr>
    <a:masterClrMapping/>
  </p:clrMapOvr>
</p:sld>
</file>

<file path=ppt/tags/tag1.xml><?xml version="1.0" encoding="utf-8"?>
<p:tagLst xmlns:p="http://schemas.openxmlformats.org/presentationml/2006/main">
  <p:tag name="KSO_WM_TAG_VERSION" val="1.0"/>
  <p:tag name="KSO_WM_BEAUTIFY_FLAG" val="#wm#"/>
  <p:tag name="KSO_WM_TEMPLATE_CATEGORY" val="diagram"/>
  <p:tag name="KSO_WM_TEMPLATE_INDEX" val="169353"/>
  <p:tag name="KSO_WM_UNIT_TYPE" val="d"/>
  <p:tag name="KSO_WM_UNIT_INDEX" val="1"/>
  <p:tag name="KSO_WM_UNIT_CLEAR" val="0"/>
  <p:tag name="KSO_WM_UNIT_LAYERLEVEL" val="1"/>
  <p:tag name="KSO_WM_UNIT_VALUE" val="825*1100"/>
  <p:tag name="KSO_WM_UNIT_HIGHLIGHT" val="0"/>
  <p:tag name="KSO_WM_UNIT_COMPATIBLE" val="0"/>
  <p:tag name="KSO_WM_UNIT_ID" val="diagram169353_1*d*1"/>
</p:tagLst>
</file>

<file path=ppt/theme/theme1.xml><?xml version="1.0" encoding="utf-8"?>
<a:theme xmlns:a="http://schemas.openxmlformats.org/drawingml/2006/main" name="2_Office 主题">
  <a:themeElements>
    <a:clrScheme name="">
      <a:dk1>
        <a:srgbClr val="000000"/>
      </a:dk1>
      <a:lt1>
        <a:srgbClr val="FFFFFF"/>
      </a:lt1>
      <a:dk2>
        <a:srgbClr val="44546A"/>
      </a:dk2>
      <a:lt2>
        <a:srgbClr val="E7E6E6"/>
      </a:lt2>
      <a:accent1>
        <a:srgbClr val="C00000"/>
      </a:accent1>
      <a:accent2>
        <a:srgbClr val="3A3838"/>
      </a:accent2>
      <a:accent3>
        <a:srgbClr val="FFFFFF"/>
      </a:accent3>
      <a:accent4>
        <a:srgbClr val="000000"/>
      </a:accent4>
      <a:accent5>
        <a:srgbClr val="DCAAAA"/>
      </a:accent5>
      <a:accent6>
        <a:srgbClr val="333131"/>
      </a:accent6>
      <a:hlink>
        <a:srgbClr val="0563C1"/>
      </a:hlink>
      <a:folHlink>
        <a:srgbClr val="954F72"/>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44546A"/>
        </a:dk2>
        <a:lt2>
          <a:srgbClr val="E7E6E6"/>
        </a:lt2>
        <a:accent1>
          <a:srgbClr val="C00000"/>
        </a:accent1>
        <a:accent2>
          <a:srgbClr val="3A3838"/>
        </a:accent2>
        <a:accent3>
          <a:srgbClr val="FFFFFF"/>
        </a:accent3>
        <a:accent4>
          <a:srgbClr val="000000"/>
        </a:accent4>
        <a:accent5>
          <a:srgbClr val="DCAAAA"/>
        </a:accent5>
        <a:accent6>
          <a:srgbClr val="333131"/>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44546A"/>
      </a:dk2>
      <a:lt2>
        <a:srgbClr val="E7E6E6"/>
      </a:lt2>
      <a:accent1>
        <a:srgbClr val="C00000"/>
      </a:accent1>
      <a:accent2>
        <a:srgbClr val="3A3838"/>
      </a:accent2>
      <a:accent3>
        <a:srgbClr val="FFFFFF"/>
      </a:accent3>
      <a:accent4>
        <a:srgbClr val="000000"/>
      </a:accent4>
      <a:accent5>
        <a:srgbClr val="DCAAAA"/>
      </a:accent5>
      <a:accent6>
        <a:srgbClr val="333131"/>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2688</Words>
  <Application>WPS 演示</Application>
  <PresentationFormat>宽屏</PresentationFormat>
  <Paragraphs>268</Paragraphs>
  <Slides>18</Slides>
  <Notes>9</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18</vt:i4>
      </vt:variant>
    </vt:vector>
  </HeadingPairs>
  <TitlesOfParts>
    <vt:vector size="31" baseType="lpstr">
      <vt:lpstr>Arial</vt:lpstr>
      <vt:lpstr>宋体</vt:lpstr>
      <vt:lpstr>Wingdings</vt:lpstr>
      <vt:lpstr>Arial</vt:lpstr>
      <vt:lpstr>微软雅黑</vt:lpstr>
      <vt:lpstr>Calibri Light</vt:lpstr>
      <vt:lpstr>Calibri</vt:lpstr>
      <vt:lpstr>Wingdings</vt:lpstr>
      <vt:lpstr>Lato Regular</vt:lpstr>
      <vt:lpstr>Arial Unicode MS</vt:lpstr>
      <vt:lpstr>PMingLiU</vt:lpstr>
      <vt:lpstr>Courier New</vt:lpstr>
      <vt:lpstr>2_Office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微软中国</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窒息式睡眠</cp:lastModifiedBy>
  <cp:revision>515</cp:revision>
  <dcterms:created xsi:type="dcterms:W3CDTF">2015-07-22T11:55:00Z</dcterms:created>
  <dcterms:modified xsi:type="dcterms:W3CDTF">2018-01-05T06:27:16Z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2052-10.1.0.6929</vt:lpwstr>
  </property>
</Properties>
</file>